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85" r:id="rId4"/>
    <p:sldId id="281" r:id="rId5"/>
    <p:sldId id="282" r:id="rId6"/>
    <p:sldId id="265" r:id="rId7"/>
    <p:sldId id="276" r:id="rId8"/>
    <p:sldId id="273" r:id="rId9"/>
    <p:sldId id="289" r:id="rId10"/>
    <p:sldId id="277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6A954C9-409F-4FCE-9EC9-2330B3E4024C}">
          <p14:sldIdLst>
            <p14:sldId id="257"/>
            <p14:sldId id="285"/>
            <p14:sldId id="281"/>
            <p14:sldId id="282"/>
            <p14:sldId id="265"/>
            <p14:sldId id="276"/>
            <p14:sldId id="273"/>
            <p14:sldId id="289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247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 Cointe" initials="P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7" autoAdjust="0"/>
    <p:restoredTop sz="94536" autoAdjust="0"/>
  </p:normalViewPr>
  <p:slideViewPr>
    <p:cSldViewPr>
      <p:cViewPr>
        <p:scale>
          <a:sx n="114" d="100"/>
          <a:sy n="114" d="100"/>
        </p:scale>
        <p:origin x="-1692" y="186"/>
      </p:cViewPr>
      <p:guideLst>
        <p:guide orient="horz" pos="4247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50EE-3637-4B7E-A2E8-EBB6770E80E4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B24BE-B17B-4BDD-802A-1D97A7537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E3F3C-DC13-6346-BB43-48F275D3AC02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Inria</a:t>
            </a:r>
            <a:r>
              <a:rPr lang="fr-FR" dirty="0"/>
              <a:t> = the French national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institute</a:t>
            </a:r>
            <a:r>
              <a:rPr lang="fr-FR" dirty="0"/>
              <a:t> for the digital sciences https://</a:t>
            </a:r>
            <a:r>
              <a:rPr lang="fr-FR" dirty="0" err="1"/>
              <a:t>www.inria.fr</a:t>
            </a:r>
            <a:r>
              <a:rPr lang="fr-FR" dirty="0"/>
              <a:t>/en/</a:t>
            </a:r>
          </a:p>
          <a:p>
            <a:r>
              <a:rPr lang="fr-FR" dirty="0"/>
              <a:t>INS2I = Institut des sciences de l'information et de leurs interactions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B24BE-B17B-4BDD-802A-1D97A753786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1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interreguional</a:t>
            </a:r>
            <a:r>
              <a:rPr lang="fr-FR" dirty="0"/>
              <a:t> clusters</a:t>
            </a:r>
          </a:p>
          <a:p>
            <a:r>
              <a:rPr lang="fr-FR" dirty="0"/>
              <a:t>Media &amp; Networks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cluser</a:t>
            </a:r>
            <a:r>
              <a:rPr lang="fr-FR" dirty="0"/>
              <a:t>  of digital innovation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B24BE-B17B-4BDD-802A-1D97A753786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9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75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6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8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5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8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5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9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1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1214-C2CB-4CE9-91E2-F1127CD41927}" type="datetimeFigureOut">
              <a:rPr lang="fr-FR" smtClean="0"/>
              <a:pPr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DFB4-2527-4CD7-A2D9-81DDCAA838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9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C7D31F-8AE5-6B4C-8DFE-2D20A9EB00DB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 defTabSz="457200"/>
              <a:t>04/10/2019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5E4ED2E-BD34-F443-A0D7-82AC22A555DC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4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2i.cnrs.fr/fr/ins2i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s://english.univ-nantes.fr/universite-de-nantes-welcome-2405740.kjsp?RH=INSTITUTIONNEL_FR&amp;RF=INSTITUTIONNEL_EN" TargetMode="External"/><Relationship Id="rId7" Type="http://schemas.openxmlformats.org/officeDocument/2006/relationships/hyperlink" Target="https://www.imt-atlantique.fr/en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-nantes.fr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www.univ-lemans.fr/en/index.html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hyperlink" Target="http://www.univ-angers.fr/en/index.html" TargetMode="External"/><Relationship Id="rId9" Type="http://schemas.openxmlformats.org/officeDocument/2006/relationships/hyperlink" Target="https://www.inria.fr/en/" TargetMode="Externa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gersloiremetropole.fr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images-et-reseaux.com/qui-sommes-nous/" TargetMode="External"/><Relationship Id="rId7" Type="http://schemas.openxmlformats.org/officeDocument/2006/relationships/hyperlink" Target="https://en.nantes.fr/home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nouest.org/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www.atlanpolebiotherapies.eu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://www.pole-emc2.fr/" TargetMode="External"/><Relationship Id="rId9" Type="http://schemas.openxmlformats.org/officeDocument/2006/relationships/hyperlink" Target="http://www.lemansmetropole.fr/" TargetMode="Externa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ndir un rectangle à un seul coin 2"/>
          <p:cNvSpPr/>
          <p:nvPr/>
        </p:nvSpPr>
        <p:spPr>
          <a:xfrm flipH="1" flipV="1">
            <a:off x="-18393" y="29922"/>
            <a:ext cx="9144000" cy="6858000"/>
          </a:xfrm>
          <a:prstGeom prst="round1Rect">
            <a:avLst/>
          </a:prstGeom>
          <a:solidFill>
            <a:srgbClr val="EB4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393" y="0"/>
            <a:ext cx="9144000" cy="5229200"/>
          </a:xfrm>
          <a:prstGeom prst="rect">
            <a:avLst/>
          </a:prstGeom>
          <a:solidFill>
            <a:srgbClr val="1B23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20" y="2001094"/>
            <a:ext cx="5260559" cy="122701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36832" y="6093756"/>
            <a:ext cx="287033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fr-FR" sz="1200" b="1" dirty="0">
                <a:solidFill>
                  <a:srgbClr val="1B233B"/>
                </a:solidFill>
                <a:latin typeface="Helvetica Neue"/>
                <a:cs typeface="Helvetica Neue"/>
              </a:rPr>
              <a:t>Montréal : Mon 7 – Thu 10 </a:t>
            </a:r>
            <a:r>
              <a:rPr lang="fr-FR" sz="1200" b="1" dirty="0" err="1">
                <a:solidFill>
                  <a:srgbClr val="1B233B"/>
                </a:solidFill>
                <a:latin typeface="Helvetica Neue"/>
                <a:cs typeface="Helvetica Neue"/>
              </a:rPr>
              <a:t>Oct</a:t>
            </a:r>
            <a:r>
              <a:rPr lang="fr-FR" sz="1200" b="1" dirty="0">
                <a:solidFill>
                  <a:srgbClr val="1B233B"/>
                </a:solidFill>
                <a:latin typeface="Helvetica Neue"/>
                <a:cs typeface="Helvetica Neue"/>
              </a:rPr>
              <a:t> 2019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60622" y="5569145"/>
            <a:ext cx="4622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fr-FR" sz="2400" b="1" dirty="0">
                <a:solidFill>
                  <a:srgbClr val="FFFFFF"/>
                </a:solidFill>
                <a:latin typeface="Helvetica"/>
                <a:cs typeface="Helvetica"/>
              </a:rPr>
              <a:t>IVADO </a:t>
            </a:r>
            <a:r>
              <a:rPr lang="fr-FR" sz="2400" b="1" dirty="0" err="1">
                <a:solidFill>
                  <a:srgbClr val="FFFFFF"/>
                </a:solidFill>
                <a:latin typeface="Helvetica"/>
                <a:cs typeface="Helvetica"/>
              </a:rPr>
              <a:t>delegation</a:t>
            </a:r>
            <a:endParaRPr lang="fr-FR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526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carte de france région pays de la loire&quot;">
            <a:extLst>
              <a:ext uri="{FF2B5EF4-FFF2-40B4-BE49-F238E27FC236}">
                <a16:creationId xmlns:a16="http://schemas.microsoft.com/office/drawing/2014/main" xmlns="" id="{A0823EDD-9F14-3D44-BFE0-2CE5E994C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1" y="1628800"/>
            <a:ext cx="47206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arte de france région pays de la loire&quot;">
            <a:extLst>
              <a:ext uri="{FF2B5EF4-FFF2-40B4-BE49-F238E27FC236}">
                <a16:creationId xmlns:a16="http://schemas.microsoft.com/office/drawing/2014/main" xmlns="" id="{08467453-43E3-8340-BEA8-325CFF4C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95033"/>
            <a:ext cx="3163441" cy="35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7530F5C-198A-AB42-8678-E252B384C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77272"/>
            <a:ext cx="2232248" cy="695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B6AA8F-FB18-D84E-8168-AEB3A382FD5E}"/>
              </a:ext>
            </a:extLst>
          </p:cNvPr>
          <p:cNvSpPr/>
          <p:nvPr/>
        </p:nvSpPr>
        <p:spPr>
          <a:xfrm>
            <a:off x="446826" y="6355348"/>
            <a:ext cx="4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361950" algn="l"/>
              </a:tabLst>
            </a:pPr>
            <a:r>
              <a:rPr lang="fr-FR" sz="1600" dirty="0" err="1"/>
              <a:t>Located</a:t>
            </a:r>
            <a:r>
              <a:rPr lang="fr-FR" sz="1600" dirty="0"/>
              <a:t> in Nantes, Angers and Le Mans-Laval</a:t>
            </a:r>
          </a:p>
        </p:txBody>
      </p:sp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xmlns="" id="{1C625811-E78E-6B45-89E2-033F63CF9915}"/>
              </a:ext>
            </a:extLst>
          </p:cNvPr>
          <p:cNvSpPr/>
          <p:nvPr/>
        </p:nvSpPr>
        <p:spPr>
          <a:xfrm>
            <a:off x="1043608" y="188640"/>
            <a:ext cx="7056783" cy="115212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Atlanstic</a:t>
            </a: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2020  (A2020)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5 M€ </a:t>
            </a:r>
            <a:r>
              <a:rPr lang="fr-FR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regional</a:t>
            </a: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program </a:t>
            </a:r>
            <a:r>
              <a:rPr lang="fr-FR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funded</a:t>
            </a: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</a:t>
            </a:r>
            <a:b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Pays de la Loire Council, EU and </a:t>
            </a:r>
            <a:r>
              <a:rPr lang="fr-FR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</a:t>
            </a: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</a:t>
            </a:r>
            <a:r>
              <a:rPr lang="fr-FR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partners</a:t>
            </a:r>
            <a:r>
              <a:rPr lang="fr-FR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8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879305" y="188640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 Neue"/>
              <a:cs typeface="Helvetica Neue"/>
            </a:endParaRPr>
          </a:p>
          <a:p>
            <a:pPr algn="ctr"/>
            <a:r>
              <a:rPr lang="fr-FR" dirty="0" err="1">
                <a:latin typeface="Helvetica Neue"/>
                <a:cs typeface="Helvetica Neue"/>
              </a:rPr>
              <a:t>Atlanstic</a:t>
            </a:r>
            <a:r>
              <a:rPr lang="fr-FR" dirty="0">
                <a:latin typeface="Helvetica Neue"/>
                <a:cs typeface="Helvetica Neue"/>
              </a:rPr>
              <a:t> 2020 </a:t>
            </a:r>
            <a:r>
              <a:rPr lang="fr-FR" dirty="0" err="1">
                <a:latin typeface="Helvetica Neue"/>
                <a:cs typeface="Helvetica Neue"/>
              </a:rPr>
              <a:t>academic</a:t>
            </a:r>
            <a:r>
              <a:rPr lang="fr-FR" dirty="0">
                <a:latin typeface="Helvetica Neue"/>
                <a:cs typeface="Helvetica Neue"/>
              </a:rPr>
              <a:t> </a:t>
            </a:r>
            <a:r>
              <a:rPr lang="fr-FR" dirty="0" err="1">
                <a:latin typeface="Helvetica Neue"/>
                <a:cs typeface="Helvetica Neue"/>
              </a:rPr>
              <a:t>partners</a:t>
            </a:r>
            <a:r>
              <a:rPr lang="fr-FR" dirty="0">
                <a:latin typeface="Helvetica Neue"/>
                <a:cs typeface="Helvetica Neue"/>
              </a:rPr>
              <a:t> (1)</a:t>
            </a:r>
          </a:p>
          <a:p>
            <a:pPr algn="ctr"/>
            <a:r>
              <a:rPr lang="fr-FR" dirty="0"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847834-8D59-F74E-B4D0-51C2AB48F3F4}"/>
              </a:ext>
            </a:extLst>
          </p:cNvPr>
          <p:cNvSpPr/>
          <p:nvPr/>
        </p:nvSpPr>
        <p:spPr>
          <a:xfrm>
            <a:off x="463179" y="1412776"/>
            <a:ext cx="8213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Helvetica Neue"/>
                <a:cs typeface="Helvetica Neue"/>
              </a:rPr>
              <a:t>Public institutions of </a:t>
            </a:r>
            <a:r>
              <a:rPr lang="fr-FR" sz="2400" b="1" dirty="0" err="1">
                <a:solidFill>
                  <a:srgbClr val="002060"/>
                </a:solidFill>
                <a:latin typeface="Helvetica Neue"/>
                <a:cs typeface="Helvetica Neue"/>
              </a:rPr>
              <a:t>Higher</a:t>
            </a:r>
            <a:r>
              <a:rPr lang="fr-FR" sz="2400" b="1" dirty="0">
                <a:solidFill>
                  <a:srgbClr val="002060"/>
                </a:solidFill>
                <a:latin typeface="Helvetica Neue"/>
                <a:cs typeface="Helvetica Neue"/>
              </a:rPr>
              <a:t> Education and </a:t>
            </a:r>
            <a:r>
              <a:rPr lang="fr-FR" sz="2400" b="1" dirty="0" err="1">
                <a:solidFill>
                  <a:srgbClr val="002060"/>
                </a:solidFill>
                <a:latin typeface="Helvetica Neue"/>
                <a:cs typeface="Helvetica Neue"/>
              </a:rPr>
              <a:t>Research</a:t>
            </a:r>
            <a:endParaRPr lang="fr-FR" sz="2400" b="1" dirty="0">
              <a:solidFill>
                <a:srgbClr val="002060"/>
              </a:solidFill>
              <a:latin typeface="Helvetica Neue"/>
              <a:cs typeface="Helvetica Neue"/>
            </a:endParaRPr>
          </a:p>
          <a:p>
            <a:pPr algn="ctr"/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3 </a:t>
            </a:r>
            <a:r>
              <a:rPr lang="fr-FR" sz="2000" dirty="0" err="1">
                <a:latin typeface="Helvetica Neue"/>
                <a:cs typeface="Helvetica Neue"/>
              </a:rPr>
              <a:t>Universities</a:t>
            </a:r>
            <a:r>
              <a:rPr lang="fr-FR" sz="2000" dirty="0">
                <a:latin typeface="Helvetica Neue"/>
                <a:cs typeface="Helvetica Neue"/>
              </a:rPr>
              <a:t> : </a:t>
            </a:r>
            <a:r>
              <a:rPr lang="fr-FR" sz="2000" dirty="0">
                <a:latin typeface="Helvetica Neue"/>
                <a:cs typeface="Helvetica Neue"/>
                <a:hlinkClick r:id="rId3"/>
              </a:rPr>
              <a:t>Nantes</a:t>
            </a:r>
            <a:r>
              <a:rPr lang="fr-FR" sz="2000" dirty="0">
                <a:latin typeface="Helvetica Neue"/>
                <a:cs typeface="Helvetica Neue"/>
              </a:rPr>
              <a:t>, </a:t>
            </a:r>
            <a:r>
              <a:rPr lang="fr-FR" sz="2000" dirty="0">
                <a:latin typeface="Helvetica Neue"/>
                <a:cs typeface="Helvetica Neue"/>
                <a:hlinkClick r:id="rId4"/>
              </a:rPr>
              <a:t>Angers</a:t>
            </a:r>
            <a:r>
              <a:rPr lang="fr-FR" sz="2000" dirty="0">
                <a:latin typeface="Helvetica Neue"/>
                <a:cs typeface="Helvetica Neue"/>
              </a:rPr>
              <a:t> and </a:t>
            </a:r>
            <a:r>
              <a:rPr lang="fr-FR" sz="2000" dirty="0">
                <a:latin typeface="Helvetica Neue"/>
                <a:cs typeface="Helvetica Neue"/>
                <a:hlinkClick r:id="rId5"/>
              </a:rPr>
              <a:t>Le Mans</a:t>
            </a:r>
            <a:endParaRPr lang="fr-FR" sz="2000" dirty="0">
              <a:latin typeface="Helvetica Neue"/>
              <a:cs typeface="Helvetica Neue"/>
            </a:endParaRPr>
          </a:p>
          <a:p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2 Engineering </a:t>
            </a:r>
            <a:r>
              <a:rPr lang="fr-FR" sz="2000" dirty="0" err="1">
                <a:latin typeface="Helvetica Neue"/>
                <a:cs typeface="Helvetica Neue"/>
              </a:rPr>
              <a:t>Schools</a:t>
            </a:r>
            <a:r>
              <a:rPr lang="fr-FR" sz="2000" dirty="0">
                <a:latin typeface="Helvetica Neue"/>
                <a:cs typeface="Helvetica Neue"/>
              </a:rPr>
              <a:t> :  </a:t>
            </a:r>
            <a:r>
              <a:rPr lang="fr-FR" sz="2000" dirty="0">
                <a:latin typeface="Helvetica Neue"/>
                <a:cs typeface="Helvetica Neue"/>
                <a:hlinkClick r:id="rId6"/>
              </a:rPr>
              <a:t>Centrale Nantes </a:t>
            </a:r>
            <a:r>
              <a:rPr lang="fr-FR" sz="2000" dirty="0">
                <a:latin typeface="Helvetica Neue"/>
                <a:cs typeface="Helvetica Neue"/>
              </a:rPr>
              <a:t>and </a:t>
            </a:r>
            <a:r>
              <a:rPr lang="fr-FR" sz="2000" dirty="0">
                <a:latin typeface="Helvetica Neue"/>
                <a:cs typeface="Helvetica Neue"/>
                <a:hlinkClick r:id="rId7"/>
              </a:rPr>
              <a:t>IMT Atlantique</a:t>
            </a:r>
            <a:endParaRPr lang="fr-FR" sz="2000" dirty="0">
              <a:latin typeface="Helvetica Neue"/>
              <a:cs typeface="Helvetica Neue"/>
            </a:endParaRPr>
          </a:p>
          <a:p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2 National </a:t>
            </a:r>
            <a:r>
              <a:rPr lang="fr-FR" sz="2000" dirty="0" err="1">
                <a:latin typeface="Helvetica Neue"/>
                <a:cs typeface="Helvetica Neue"/>
              </a:rPr>
              <a:t>Research</a:t>
            </a:r>
            <a:r>
              <a:rPr lang="fr-FR" sz="2000" dirty="0">
                <a:latin typeface="Helvetica Neue"/>
                <a:cs typeface="Helvetica Neue"/>
              </a:rPr>
              <a:t> Institute : </a:t>
            </a:r>
            <a:r>
              <a:rPr lang="fr-FR" sz="2000" dirty="0">
                <a:latin typeface="Helvetica Neue"/>
                <a:cs typeface="Helvetica Neue"/>
                <a:hlinkClick r:id="rId8"/>
              </a:rPr>
              <a:t>CNRS/INS2I </a:t>
            </a:r>
            <a:r>
              <a:rPr lang="fr-FR" sz="2000" dirty="0">
                <a:latin typeface="Helvetica Neue"/>
                <a:cs typeface="Helvetica Neue"/>
              </a:rPr>
              <a:t>and </a:t>
            </a:r>
            <a:r>
              <a:rPr lang="fr-FR" sz="2000" dirty="0">
                <a:latin typeface="Helvetica Neue"/>
                <a:cs typeface="Helvetica Neue"/>
                <a:hlinkClick r:id="rId9"/>
              </a:rPr>
              <a:t>Inria</a:t>
            </a:r>
            <a:endParaRPr lang="fr-FR" sz="2000" dirty="0">
              <a:latin typeface="Helvetica Neue"/>
              <a:cs typeface="Helvetica Neue"/>
            </a:endParaRPr>
          </a:p>
          <a:p>
            <a:pPr algn="ctr"/>
            <a:endParaRPr lang="fr-FR" dirty="0">
              <a:latin typeface="Helvetica Neue"/>
              <a:cs typeface="Helvetica Neue"/>
            </a:endParaRPr>
          </a:p>
          <a:p>
            <a:pPr algn="ctr"/>
            <a:endParaRPr lang="fr-FR" dirty="0">
              <a:latin typeface="Helvetica Neue"/>
              <a:cs typeface="Helvetica Neue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39BBDC3-A567-E24B-B84A-8B8463889C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6389"/>
            <a:ext cx="1706532" cy="92623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1157D45-8727-C34D-9109-5BC051F367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01" y="4832239"/>
            <a:ext cx="2013328" cy="7540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BC3E630-38CF-1F4D-B139-62E5A6FE2C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48" y="4722497"/>
            <a:ext cx="1656184" cy="93488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B27B2730-8E49-A046-81FF-24D53A2BA3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32" y="4597758"/>
            <a:ext cx="1479499" cy="1004943"/>
          </a:xfrm>
          <a:prstGeom prst="rect">
            <a:avLst/>
          </a:prstGeom>
        </p:spPr>
      </p:pic>
      <p:pic>
        <p:nvPicPr>
          <p:cNvPr id="19" name="Picture 12" descr="http://atlanstic2020.fr/wp-content/uploads/sites/15/2016/09/cnrs-1-380x380.jpg">
            <a:extLst>
              <a:ext uri="{FF2B5EF4-FFF2-40B4-BE49-F238E27FC236}">
                <a16:creationId xmlns:a16="http://schemas.microsoft.com/office/drawing/2014/main" xmlns="" id="{F77EC4E2-625E-CD4C-9E22-0B7C10BC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" y="56391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atlanstic2020.fr/wp-content/uploads/sites/15/2016/09/Inria-1-380x380.jpg">
            <a:extLst>
              <a:ext uri="{FF2B5EF4-FFF2-40B4-BE49-F238E27FC236}">
                <a16:creationId xmlns:a16="http://schemas.microsoft.com/office/drawing/2014/main" xmlns="" id="{4DE3E741-32D2-1B40-AC2F-6F7AD0E4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56" y="56391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FE884D27-66B3-C543-9B1E-55AD65CD86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22" y="4633788"/>
            <a:ext cx="1044116" cy="10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879305" y="180145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 Neue"/>
              <a:cs typeface="Helvetica Neue"/>
            </a:endParaRPr>
          </a:p>
          <a:p>
            <a:pPr algn="ctr"/>
            <a:r>
              <a:rPr lang="fr-FR" dirty="0" err="1">
                <a:latin typeface="Helvetica Neue"/>
                <a:cs typeface="Helvetica Neue"/>
              </a:rPr>
              <a:t>Atlanstic</a:t>
            </a:r>
            <a:r>
              <a:rPr lang="fr-FR" dirty="0">
                <a:latin typeface="Helvetica Neue"/>
                <a:cs typeface="Helvetica Neue"/>
              </a:rPr>
              <a:t> 2020 </a:t>
            </a:r>
            <a:r>
              <a:rPr lang="fr-FR" dirty="0" err="1">
                <a:latin typeface="Helvetica Neue"/>
                <a:cs typeface="Helvetica Neue"/>
              </a:rPr>
              <a:t>other</a:t>
            </a:r>
            <a:r>
              <a:rPr lang="fr-FR" dirty="0">
                <a:latin typeface="Helvetica Neue"/>
                <a:cs typeface="Helvetica Neue"/>
              </a:rPr>
              <a:t> </a:t>
            </a:r>
            <a:r>
              <a:rPr lang="fr-FR" dirty="0" err="1">
                <a:latin typeface="Helvetica Neue"/>
                <a:cs typeface="Helvetica Neue"/>
              </a:rPr>
              <a:t>partners</a:t>
            </a:r>
            <a:r>
              <a:rPr lang="fr-FR" dirty="0">
                <a:latin typeface="Helvetica Neue"/>
                <a:cs typeface="Helvetica Neue"/>
              </a:rPr>
              <a:t> (2)</a:t>
            </a:r>
          </a:p>
          <a:p>
            <a:pPr algn="ctr"/>
            <a:r>
              <a:rPr lang="fr-FR" dirty="0"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847834-8D59-F74E-B4D0-51C2AB48F3F4}"/>
              </a:ext>
            </a:extLst>
          </p:cNvPr>
          <p:cNvSpPr/>
          <p:nvPr/>
        </p:nvSpPr>
        <p:spPr>
          <a:xfrm>
            <a:off x="463179" y="1412776"/>
            <a:ext cx="82132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Helvetica Neue"/>
                <a:cs typeface="Helvetica Neue"/>
              </a:rPr>
              <a:t>(Inter)régional networks for innovation</a:t>
            </a:r>
          </a:p>
          <a:p>
            <a:pPr algn="ctr"/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3 Clusters :  </a:t>
            </a:r>
            <a:r>
              <a:rPr lang="fr-FR" sz="2000" dirty="0">
                <a:latin typeface="Helvetica Neue"/>
                <a:cs typeface="Helvetica Neue"/>
                <a:hlinkClick r:id="rId3"/>
              </a:rPr>
              <a:t>I&amp;R</a:t>
            </a:r>
            <a:r>
              <a:rPr lang="fr-FR" sz="2000" dirty="0">
                <a:latin typeface="Helvetica Neue"/>
                <a:cs typeface="Helvetica Neue"/>
              </a:rPr>
              <a:t> (digital innovation),  </a:t>
            </a:r>
            <a:r>
              <a:rPr lang="fr-FR" sz="2000" dirty="0">
                <a:latin typeface="Helvetica Neue"/>
                <a:cs typeface="Helvetica Neue"/>
                <a:hlinkClick r:id="rId4"/>
              </a:rPr>
              <a:t>EMC2</a:t>
            </a:r>
            <a:r>
              <a:rPr lang="fr-FR" sz="2000" dirty="0">
                <a:latin typeface="Helvetica Neue"/>
                <a:cs typeface="Helvetica Neue"/>
              </a:rPr>
              <a:t> (production technologies) and </a:t>
            </a:r>
            <a:r>
              <a:rPr lang="fr-FR" sz="2000" dirty="0">
                <a:latin typeface="Helvetica Neue"/>
                <a:cs typeface="Helvetica Neue"/>
                <a:hlinkClick r:id="rId5"/>
              </a:rPr>
              <a:t>Atlanpole Biotherapies</a:t>
            </a:r>
            <a:r>
              <a:rPr lang="fr-FR" sz="2000" dirty="0">
                <a:latin typeface="Helvetica Neue"/>
                <a:cs typeface="Helvetica Neue"/>
              </a:rPr>
              <a:t> (bio </a:t>
            </a:r>
            <a:r>
              <a:rPr lang="fr-FR" sz="2000" dirty="0" err="1">
                <a:latin typeface="Helvetica Neue"/>
                <a:cs typeface="Helvetica Neue"/>
              </a:rPr>
              <a:t>medicine</a:t>
            </a:r>
            <a:r>
              <a:rPr lang="fr-FR" sz="2000" dirty="0">
                <a:latin typeface="Helvetica Neue"/>
                <a:cs typeface="Helvetica Neue"/>
              </a:rPr>
              <a:t>)</a:t>
            </a:r>
          </a:p>
          <a:p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1 Professional Network :  </a:t>
            </a:r>
            <a:r>
              <a:rPr lang="fr-FR" sz="2000" dirty="0">
                <a:latin typeface="Helvetica Neue"/>
                <a:cs typeface="Helvetica Neue"/>
                <a:hlinkClick r:id="rId6"/>
              </a:rPr>
              <a:t>ADN’Ouest</a:t>
            </a:r>
            <a:r>
              <a:rPr lang="fr-FR" sz="2000" dirty="0">
                <a:latin typeface="Helvetica Neue"/>
                <a:cs typeface="Helvetica Neue"/>
              </a:rPr>
              <a:t> (digital expertise)</a:t>
            </a:r>
          </a:p>
          <a:p>
            <a:endParaRPr lang="fr-FR" sz="2000" dirty="0">
              <a:latin typeface="Helvetica Neue"/>
              <a:cs typeface="Helvetica Neue"/>
            </a:endParaRPr>
          </a:p>
          <a:p>
            <a:r>
              <a:rPr lang="fr-FR" sz="2000" dirty="0">
                <a:latin typeface="Helvetica Neue"/>
                <a:cs typeface="Helvetica Neue"/>
              </a:rPr>
              <a:t>3  </a:t>
            </a:r>
            <a:r>
              <a:rPr lang="fr-FR" sz="2000" dirty="0" err="1">
                <a:latin typeface="Helvetica Neue"/>
                <a:cs typeface="Helvetica Neue"/>
              </a:rPr>
              <a:t>Cities</a:t>
            </a:r>
            <a:r>
              <a:rPr lang="fr-FR" sz="2000" dirty="0">
                <a:latin typeface="Helvetica Neue"/>
                <a:cs typeface="Helvetica Neue"/>
              </a:rPr>
              <a:t> : </a:t>
            </a:r>
            <a:r>
              <a:rPr lang="fr-FR" sz="2000" dirty="0">
                <a:latin typeface="Helvetica Neue"/>
                <a:cs typeface="Helvetica Neue"/>
                <a:hlinkClick r:id="rId7"/>
              </a:rPr>
              <a:t>Nantes</a:t>
            </a:r>
            <a:r>
              <a:rPr lang="fr-FR" sz="2000" dirty="0">
                <a:latin typeface="Helvetica Neue"/>
                <a:cs typeface="Helvetica Neue"/>
              </a:rPr>
              <a:t>, </a:t>
            </a:r>
            <a:r>
              <a:rPr lang="fr-FR" sz="2000" dirty="0">
                <a:latin typeface="Helvetica Neue"/>
                <a:cs typeface="Helvetica Neue"/>
                <a:hlinkClick r:id="rId8"/>
              </a:rPr>
              <a:t>Angers</a:t>
            </a:r>
            <a:r>
              <a:rPr lang="fr-FR" sz="2000" dirty="0">
                <a:latin typeface="Helvetica Neue"/>
                <a:cs typeface="Helvetica Neue"/>
              </a:rPr>
              <a:t> and </a:t>
            </a:r>
            <a:r>
              <a:rPr lang="fr-FR" sz="2000" dirty="0">
                <a:latin typeface="Helvetica Neue"/>
                <a:cs typeface="Helvetica Neue"/>
                <a:hlinkClick r:id="rId9"/>
              </a:rPr>
              <a:t>Le Mans</a:t>
            </a:r>
            <a:endParaRPr lang="fr-FR" sz="2000" dirty="0">
              <a:latin typeface="Helvetica Neue"/>
              <a:cs typeface="Helvetica Neue"/>
            </a:endParaRPr>
          </a:p>
          <a:p>
            <a:pPr algn="ctr"/>
            <a:endParaRPr lang="fr-FR" dirty="0">
              <a:latin typeface="Helvetica Neue"/>
              <a:cs typeface="Helvetica Neue"/>
            </a:endParaRPr>
          </a:p>
          <a:p>
            <a:pPr algn="ctr"/>
            <a:endParaRPr lang="fr-FR" dirty="0">
              <a:latin typeface="Helvetica Neue"/>
              <a:cs typeface="Helvetica Neue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47643" y="4844017"/>
            <a:ext cx="6908587" cy="1801680"/>
            <a:chOff x="471725" y="4335510"/>
            <a:chExt cx="7700675" cy="226184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354872"/>
              <a:ext cx="792088" cy="792088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681" y="5465253"/>
              <a:ext cx="2448272" cy="1046801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124" y="4572625"/>
              <a:ext cx="1967820" cy="4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5" y="4335510"/>
              <a:ext cx="1528589" cy="92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465253"/>
              <a:ext cx="1179088" cy="100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5552308"/>
              <a:ext cx="882291" cy="104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708" y="4403725"/>
              <a:ext cx="1730375" cy="68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07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882551" y="207244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latin typeface="Helvetica Neue"/>
                <a:cs typeface="Helvetica Neue"/>
              </a:rPr>
              <a:t>Atlanstic</a:t>
            </a:r>
            <a:r>
              <a:rPr lang="fr-FR" dirty="0">
                <a:latin typeface="Helvetica Neue"/>
                <a:cs typeface="Helvetica Neue"/>
              </a:rPr>
              <a:t> 2020 and </a:t>
            </a:r>
            <a:r>
              <a:rPr lang="fr-FR" dirty="0" err="1">
                <a:latin typeface="Helvetica Neue"/>
                <a:cs typeface="Helvetica Neue"/>
              </a:rPr>
              <a:t>Research</a:t>
            </a:r>
            <a:r>
              <a:rPr lang="fr-FR" dirty="0">
                <a:latin typeface="Helvetica Neue"/>
                <a:cs typeface="Helvetica Neue"/>
              </a:rPr>
              <a:t> </a:t>
            </a:r>
            <a:r>
              <a:rPr lang="fr-FR" dirty="0" err="1">
                <a:latin typeface="Helvetica Neue"/>
                <a:cs typeface="Helvetica Neue"/>
              </a:rPr>
              <a:t>Laboratories</a:t>
            </a:r>
            <a:r>
              <a:rPr lang="fr-FR" dirty="0">
                <a:latin typeface="Helvetica Neue"/>
                <a:cs typeface="Helvetica Neue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51498"/>
            <a:ext cx="1938252" cy="10663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83" y="6125142"/>
            <a:ext cx="936104" cy="5616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83" y="6213649"/>
            <a:ext cx="1153949" cy="3881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62624"/>
            <a:ext cx="1206281" cy="6814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BA84C00-3822-334E-852F-88E814BDD657}"/>
              </a:ext>
            </a:extLst>
          </p:cNvPr>
          <p:cNvSpPr txBox="1"/>
          <p:nvPr/>
        </p:nvSpPr>
        <p:spPr>
          <a:xfrm>
            <a:off x="556474" y="1043311"/>
            <a:ext cx="8102127" cy="4875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Federating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4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laboratories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(600+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members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LS2N : Nantes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Laboratory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Digital Sciences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LARIS : Angers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Laboratory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Computer Engineering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LERIA : Angers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Laboratory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Computer Science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LIUM : Le Mans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Laboratory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Computer Science</a:t>
            </a: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tabLst>
                <a:tab pos="361950" algn="l"/>
              </a:tabLst>
            </a:pP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Sharing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fields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expertise in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Science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Software Science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Robotic</a:t>
            </a: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Contents and Interactions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</a:t>
            </a: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Systems</a:t>
            </a: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tabLst>
                <a:tab pos="361950" algn="l"/>
              </a:tabLst>
            </a:pP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Focusing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2 application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domains</a:t>
            </a:r>
            <a:endParaRPr lang="fr-FR" sz="1600" b="1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Health</a:t>
            </a: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Industry</a:t>
            </a: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tabLst>
                <a:tab pos="361950" algn="l"/>
              </a:tabLst>
            </a:pP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Cooperating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fr-FR" sz="16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NII @ Tokyo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fr-FR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IVADO @ Montréal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tabLst>
                <a:tab pos="361950" algn="l"/>
              </a:tabLst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907704" y="188640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Helvetica Neue"/>
                <a:cs typeface="Helvetica Neue"/>
              </a:rPr>
              <a:t>Atlanstic 2020 and </a:t>
            </a:r>
            <a:r>
              <a:rPr lang="fr-FR" dirty="0" err="1">
                <a:latin typeface="Helvetica Neue"/>
                <a:cs typeface="Helvetica Neue"/>
              </a:rPr>
              <a:t>Graduate</a:t>
            </a:r>
            <a:r>
              <a:rPr lang="fr-FR" dirty="0">
                <a:latin typeface="Helvetica Neue"/>
                <a:cs typeface="Helvetica Neue"/>
              </a:rPr>
              <a:t> Programs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7584" y="1055439"/>
            <a:ext cx="7416824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/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 sz="2000">
                <a:solidFill>
                  <a:srgbClr val="002060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lvl="1" indent="0" algn="ctr">
              <a:buNone/>
            </a:pPr>
            <a:r>
              <a:rPr lang="fr-FR" sz="1600" b="1" dirty="0"/>
              <a:t>1800+ </a:t>
            </a:r>
            <a:r>
              <a:rPr lang="fr-FR" sz="1600" b="1" dirty="0" err="1"/>
              <a:t>Graduated</a:t>
            </a:r>
            <a:r>
              <a:rPr lang="fr-FR" sz="1600" b="1" dirty="0"/>
              <a:t> </a:t>
            </a:r>
            <a:r>
              <a:rPr lang="fr-FR" sz="1600" b="1" dirty="0" err="1"/>
              <a:t>Students</a:t>
            </a:r>
            <a:r>
              <a:rPr lang="fr-FR" sz="1600" b="1" dirty="0"/>
              <a:t>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 rot="10800000">
            <a:off x="1043648" y="2654222"/>
            <a:ext cx="360000" cy="990802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BAC +3</a:t>
            </a: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 rot="10800000">
            <a:off x="1043648" y="3717032"/>
            <a:ext cx="360000" cy="2232247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BAC +5</a:t>
            </a: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 rot="10800000">
            <a:off x="1043647" y="6030445"/>
            <a:ext cx="360000" cy="720080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BAC +8</a:t>
            </a: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 rot="10800000">
            <a:off x="1043647" y="1556792"/>
            <a:ext cx="360000" cy="973328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sz="2000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BAC+2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9505" y="1474069"/>
            <a:ext cx="59584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>
                <a:latin typeface="Trebuchet MS" panose="020B0603020202020204" pitchFamily="34" charset="0"/>
              </a:rPr>
              <a:t>4</a:t>
            </a:r>
            <a:r>
              <a:rPr lang="fr-FR" altLang="fr-FR" sz="1400" b="1" dirty="0">
                <a:latin typeface="Trebuchet MS" panose="020B0603020202020204" pitchFamily="34" charset="0"/>
              </a:rPr>
              <a:t> DUT (Diplômes Universitaires de Technologie) </a:t>
            </a:r>
            <a:endParaRPr lang="fr-FR" altLang="fr-FR" sz="1000" i="1" dirty="0">
              <a:latin typeface="Trebuchet MS" panose="020B0603020202020204" pitchFamily="34" charset="0"/>
            </a:endParaRP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DUT Informatique (Nantes, Laval)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DUT Génie Electrique et Informatique Industrielle (Nantes, Angers)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DUT Métiers du Multimédia et l’Internet (Laval)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DUT Réseaux Télécommunications (Nantes)</a:t>
            </a: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1549028" y="2609474"/>
            <a:ext cx="719943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>
                <a:latin typeface="Trebuchet MS" panose="020B0603020202020204" pitchFamily="34" charset="0"/>
              </a:rPr>
              <a:t>1 </a:t>
            </a:r>
            <a:r>
              <a:rPr lang="fr-FR" altLang="fr-FR" sz="1400" b="1" dirty="0">
                <a:latin typeface="Trebuchet MS" panose="020B0603020202020204" pitchFamily="34" charset="0"/>
              </a:rPr>
              <a:t>Licence – 10 Licences Pro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Licence Informatique (Nantes, Angers, Le Mans)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Licences Pro (Nantes, Angers, Laval) : réseaux, administration, télécommunication, développement, test et qualité, base de données…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endParaRPr lang="fr-FR" altLang="fr-FR" sz="1200" dirty="0">
              <a:latin typeface="Trebuchet MS" panose="020B0603020202020204" pitchFamily="34" charset="0"/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1549029" y="3573016"/>
            <a:ext cx="8458365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2000" b="1" dirty="0">
                <a:latin typeface="Trebuchet MS" panose="020B0603020202020204" pitchFamily="34" charset="0"/>
              </a:rPr>
              <a:t>5 </a:t>
            </a:r>
            <a:r>
              <a:rPr lang="fr-FR" altLang="fr-FR" sz="1400" b="1" dirty="0">
                <a:latin typeface="Trebuchet MS" panose="020B0603020202020204" pitchFamily="34" charset="0"/>
              </a:rPr>
              <a:t>Masters </a:t>
            </a:r>
            <a:endParaRPr lang="fr-FR" altLang="fr-FR" sz="1000" i="1" dirty="0">
              <a:latin typeface="Trebuchet MS" panose="020B0603020202020204" pitchFamily="34" charset="0"/>
            </a:endParaRP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Informatique (Nantes, Angers, Le Mans)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</a:t>
            </a:r>
            <a:r>
              <a:rPr lang="fr-FR" altLang="fr-FR" sz="1200" dirty="0">
                <a:latin typeface="Trebuchet MS" panose="020B0703020202090204" pitchFamily="34" charset="0"/>
              </a:rPr>
              <a:t>M</a:t>
            </a:r>
            <a:r>
              <a:rPr lang="fr-FR" sz="1200" dirty="0">
                <a:latin typeface="Trebuchet MS" panose="020B0703020202090204" pitchFamily="34" charset="0"/>
              </a:rPr>
              <a:t>éthodes informatiques appliquées à la gestion des entreprises MIAGE </a:t>
            </a:r>
            <a:r>
              <a:rPr lang="fr-FR" altLang="fr-FR" sz="1200" dirty="0">
                <a:latin typeface="Trebuchet MS" panose="020B0703020202090204" pitchFamily="34" charset="0"/>
              </a:rPr>
              <a:t>(Nantes)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Automatique et robotique (Nantes)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Mathématique et application (Angers)</a:t>
            </a:r>
          </a:p>
          <a:p>
            <a:pPr>
              <a:buFontTx/>
              <a:buChar char="•"/>
            </a:pPr>
            <a:r>
              <a:rPr lang="en-US" altLang="fr-FR" sz="1200" dirty="0">
                <a:latin typeface="Trebuchet MS" panose="020B0603020202020204" pitchFamily="34" charset="0"/>
              </a:rPr>
              <a:t> Management and Optimization of Supply Chains and Transport MOST (Nantes)</a:t>
            </a:r>
            <a:endParaRPr lang="fr-FR" altLang="fr-FR" sz="1200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fr-FR" sz="2000" b="1" dirty="0">
                <a:latin typeface="Trebuchet MS" panose="020B0603020202020204" pitchFamily="34" charset="0"/>
              </a:rPr>
              <a:t>5</a:t>
            </a:r>
            <a:r>
              <a:rPr lang="fr-FR" sz="1400" b="1" dirty="0">
                <a:latin typeface="Trebuchet MS" pitchFamily="34" charset="0"/>
              </a:rPr>
              <a:t> Diplômes d’ingénieur</a:t>
            </a:r>
          </a:p>
          <a:p>
            <a:pPr>
              <a:buFontTx/>
              <a:buChar char="•"/>
              <a:defRPr/>
            </a:pPr>
            <a:r>
              <a:rPr lang="fr-FR" sz="1200" dirty="0">
                <a:latin typeface="Trebuchet MS" panose="020B0603020202020204" pitchFamily="34" charset="0"/>
              </a:rPr>
              <a:t> </a:t>
            </a:r>
            <a:r>
              <a:rPr lang="fr-FR" sz="1200" dirty="0" err="1">
                <a:latin typeface="Trebuchet MS" panose="020B0603020202020204" pitchFamily="34" charset="0"/>
              </a:rPr>
              <a:t>Polytech</a:t>
            </a:r>
            <a:r>
              <a:rPr lang="fr-FR" sz="1200" dirty="0">
                <a:latin typeface="Trebuchet MS" panose="020B0603020202020204" pitchFamily="34" charset="0"/>
              </a:rPr>
              <a:t> Nantes</a:t>
            </a:r>
          </a:p>
          <a:p>
            <a:pPr>
              <a:buFontTx/>
              <a:buChar char="•"/>
              <a:defRPr/>
            </a:pPr>
            <a:r>
              <a:rPr lang="fr-FR" altLang="fr-FR" sz="1200" dirty="0">
                <a:latin typeface="Trebuchet MS" panose="020B0603020202020204" pitchFamily="34" charset="0"/>
              </a:rPr>
              <a:t> </a:t>
            </a:r>
            <a:r>
              <a:rPr lang="fr-FR" altLang="fr-FR" sz="1200" dirty="0" err="1">
                <a:latin typeface="Trebuchet MS" panose="020B0603020202020204" pitchFamily="34" charset="0"/>
              </a:rPr>
              <a:t>Polytech</a:t>
            </a:r>
            <a:r>
              <a:rPr lang="fr-FR" altLang="fr-FR" sz="1200" dirty="0">
                <a:latin typeface="Trebuchet MS" panose="020B0603020202020204" pitchFamily="34" charset="0"/>
              </a:rPr>
              <a:t> Angers</a:t>
            </a:r>
          </a:p>
          <a:p>
            <a:pPr>
              <a:buFontTx/>
              <a:buChar char="•"/>
              <a:defRPr/>
            </a:pPr>
            <a:r>
              <a:rPr lang="fr-FR" altLang="fr-FR" sz="1200" dirty="0">
                <a:latin typeface="Trebuchet MS" panose="020B0603020202020204" pitchFamily="34" charset="0"/>
              </a:rPr>
              <a:t> ENSIM Le Mans</a:t>
            </a:r>
          </a:p>
          <a:p>
            <a:pPr>
              <a:buFontTx/>
              <a:buChar char="•"/>
              <a:defRPr/>
            </a:pPr>
            <a:r>
              <a:rPr lang="fr-FR" altLang="fr-FR" sz="1200" dirty="0">
                <a:latin typeface="Trebuchet MS" panose="020B0603020202020204" pitchFamily="34" charset="0"/>
              </a:rPr>
              <a:t> Centrale Nantes</a:t>
            </a:r>
          </a:p>
          <a:p>
            <a:pPr>
              <a:buFontTx/>
              <a:buChar char="•"/>
              <a:defRPr/>
            </a:pPr>
            <a:r>
              <a:rPr lang="fr-FR" altLang="fr-FR" sz="1200" dirty="0">
                <a:latin typeface="Trebuchet MS" panose="020B0603020202020204" pitchFamily="34" charset="0"/>
              </a:rPr>
              <a:t> IMT Atlantique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1619672" y="6127561"/>
            <a:ext cx="8459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 dirty="0">
                <a:latin typeface="Trebuchet MS" panose="020B0603020202020204" pitchFamily="34" charset="0"/>
              </a:rPr>
              <a:t>1</a:t>
            </a:r>
            <a:r>
              <a:rPr lang="fr-FR" altLang="fr-FR" sz="1400" b="1" dirty="0">
                <a:latin typeface="Trebuchet MS" panose="020B0603020202020204" pitchFamily="34" charset="0"/>
              </a:rPr>
              <a:t> </a:t>
            </a:r>
            <a:r>
              <a:rPr lang="fr-FR" altLang="fr-FR" sz="1400" b="1" cap="all" dirty="0">
                <a:latin typeface="Trebuchet MS" panose="020B0603020202020204" pitchFamily="34" charset="0"/>
              </a:rPr>
              <a:t>é</a:t>
            </a:r>
            <a:r>
              <a:rPr lang="fr-FR" altLang="fr-FR" sz="1400" b="1" dirty="0">
                <a:latin typeface="Trebuchet MS" panose="020B0603020202020204" pitchFamily="34" charset="0"/>
              </a:rPr>
              <a:t>cole Doctorale</a:t>
            </a:r>
            <a:r>
              <a:rPr lang="fr-FR" altLang="fr-FR" sz="1600" b="1" dirty="0">
                <a:latin typeface="Trebuchet MS" panose="020B0603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fr-FR" altLang="fr-FR" sz="1200" dirty="0">
                <a:latin typeface="Trebuchet MS" panose="020B0603020202020204" pitchFamily="34" charset="0"/>
              </a:rPr>
              <a:t> Math-STIC</a:t>
            </a: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 rot="10800000">
            <a:off x="609600" y="1556792"/>
            <a:ext cx="360000" cy="2105364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dirty="0" err="1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Baccalaureat</a:t>
            </a:r>
            <a:endParaRPr lang="fr-FR" altLang="fr-FR" dirty="0">
              <a:solidFill>
                <a:schemeClr val="bg1"/>
              </a:solidFill>
              <a:latin typeface="Franklin Gothic Medium Cond" panose="020B0606030402020204" pitchFamily="34" charset="0"/>
              <a:ea typeface="MS PGothic" pitchFamily="34" charset="-128"/>
              <a:cs typeface="Trebuchet MS" panose="020B0603020202020204" pitchFamily="34" charset="0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 rot="10800000">
            <a:off x="609600" y="3734164"/>
            <a:ext cx="360000" cy="2232247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Maitrise</a:t>
            </a:r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 rot="10800000">
            <a:off x="609599" y="6047577"/>
            <a:ext cx="360000" cy="720080"/>
          </a:xfrm>
          <a:prstGeom prst="rect">
            <a:avLst/>
          </a:prstGeom>
          <a:solidFill>
            <a:srgbClr val="00366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fr-FR" altLang="fr-FR" dirty="0">
                <a:solidFill>
                  <a:schemeClr val="bg1"/>
                </a:solidFill>
                <a:latin typeface="Franklin Gothic Medium Cond" panose="020B0606030402020204" pitchFamily="34" charset="0"/>
                <a:ea typeface="MS PGothic" pitchFamily="34" charset="-128"/>
                <a:cs typeface="Trebuchet MS" panose="020B0603020202020204" pitchFamily="34" charset="0"/>
              </a:rPr>
              <a:t>Doctorat</a:t>
            </a:r>
          </a:p>
        </p:txBody>
      </p:sp>
    </p:spTree>
    <p:extLst>
      <p:ext uri="{BB962C8B-B14F-4D97-AF65-F5344CB8AC3E}">
        <p14:creationId xmlns:p14="http://schemas.microsoft.com/office/powerpoint/2010/main" val="5358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907704" y="188640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Helvetica Neue"/>
                <a:cs typeface="Helvetica Neue"/>
              </a:rPr>
              <a:t>Current objectives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54762" y="2015529"/>
            <a:ext cx="7416824" cy="14496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/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 sz="2000">
                <a:solidFill>
                  <a:srgbClr val="002060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r>
              <a:rPr lang="fr-FR" sz="1400" dirty="0"/>
              <a:t>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496830D-7E9E-8241-A89C-C7C7222EA263}"/>
              </a:ext>
            </a:extLst>
          </p:cNvPr>
          <p:cNvSpPr txBox="1"/>
          <p:nvPr/>
        </p:nvSpPr>
        <p:spPr>
          <a:xfrm>
            <a:off x="488513" y="1412776"/>
            <a:ext cx="82081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Launching scientific collaboration with IVADO laboratories through</a:t>
            </a:r>
          </a:p>
          <a:p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Postdoctoral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Sabbatical packages for welcoming IVADO visiting  professors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Sabbatical packages to support A2020 professors while visiting IVADO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PhD thesis co-advising and co-funding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Associated international team supporting scientific collaboration projects between A2020 and IVADO research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Master students exchanges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degree programs for engineers</a:t>
            </a:r>
          </a:p>
        </p:txBody>
      </p:sp>
    </p:spTree>
    <p:extLst>
      <p:ext uri="{BB962C8B-B14F-4D97-AF65-F5344CB8AC3E}">
        <p14:creationId xmlns:p14="http://schemas.microsoft.com/office/powerpoint/2010/main" val="175355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907704" y="188640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Helvetica Neue"/>
                <a:cs typeface="Helvetica Neue"/>
              </a:rPr>
              <a:t>PhD </a:t>
            </a:r>
            <a:r>
              <a:rPr lang="fr-FR" dirty="0" err="1">
                <a:latin typeface="Helvetica Neue"/>
                <a:cs typeface="Helvetica Neue"/>
              </a:rPr>
              <a:t>thesis</a:t>
            </a:r>
            <a:r>
              <a:rPr lang="fr-FR" dirty="0">
                <a:latin typeface="Helvetica Neue"/>
                <a:cs typeface="Helvetica Neue"/>
              </a:rPr>
              <a:t> </a:t>
            </a:r>
            <a:r>
              <a:rPr lang="fr-FR" dirty="0" err="1">
                <a:latin typeface="Helvetica Neue"/>
                <a:cs typeface="Helvetica Neue"/>
              </a:rPr>
              <a:t>co-advised</a:t>
            </a:r>
            <a:r>
              <a:rPr lang="fr-FR" dirty="0">
                <a:latin typeface="Helvetica Neue"/>
                <a:cs typeface="Helvetica Neue"/>
              </a:rPr>
              <a:t> and </a:t>
            </a:r>
            <a:r>
              <a:rPr lang="fr-FR" dirty="0" err="1">
                <a:latin typeface="Helvetica Neue"/>
                <a:cs typeface="Helvetica Neue"/>
              </a:rPr>
              <a:t>co-funded</a:t>
            </a:r>
            <a:r>
              <a:rPr lang="fr-FR" dirty="0"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54762" y="2015529"/>
            <a:ext cx="7416824" cy="14496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/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 sz="2000">
                <a:solidFill>
                  <a:srgbClr val="002060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r>
              <a:rPr lang="fr-FR" sz="1400" dirty="0"/>
              <a:t>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D99BCA2-65B0-5742-9BA2-D975D4A80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2" y="1062505"/>
            <a:ext cx="5466727" cy="57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7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4"/>
          <p:cNvSpPr/>
          <p:nvPr/>
        </p:nvSpPr>
        <p:spPr>
          <a:xfrm>
            <a:off x="1907704" y="188640"/>
            <a:ext cx="5645265" cy="792088"/>
          </a:xfrm>
          <a:custGeom>
            <a:avLst/>
            <a:gdLst>
              <a:gd name="connsiteX0" fmla="*/ 0 w 1613112"/>
              <a:gd name="connsiteY0" fmla="*/ 72009 h 432048"/>
              <a:gd name="connsiteX1" fmla="*/ 720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720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720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209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48209 h 432048"/>
              <a:gd name="connsiteX0" fmla="*/ 0 w 1613112"/>
              <a:gd name="connsiteY0" fmla="*/ 148418 h 432257"/>
              <a:gd name="connsiteX1" fmla="*/ 211709 w 1613112"/>
              <a:gd name="connsiteY1" fmla="*/ 209 h 432257"/>
              <a:gd name="connsiteX2" fmla="*/ 1541103 w 1613112"/>
              <a:gd name="connsiteY2" fmla="*/ 209 h 432257"/>
              <a:gd name="connsiteX3" fmla="*/ 1613112 w 1613112"/>
              <a:gd name="connsiteY3" fmla="*/ 72218 h 432257"/>
              <a:gd name="connsiteX4" fmla="*/ 1613112 w 1613112"/>
              <a:gd name="connsiteY4" fmla="*/ 360248 h 432257"/>
              <a:gd name="connsiteX5" fmla="*/ 1541103 w 1613112"/>
              <a:gd name="connsiteY5" fmla="*/ 432257 h 432257"/>
              <a:gd name="connsiteX6" fmla="*/ 72009 w 1613112"/>
              <a:gd name="connsiteY6" fmla="*/ 432257 h 432257"/>
              <a:gd name="connsiteX7" fmla="*/ 0 w 1613112"/>
              <a:gd name="connsiteY7" fmla="*/ 360248 h 432257"/>
              <a:gd name="connsiteX8" fmla="*/ 0 w 1613112"/>
              <a:gd name="connsiteY8" fmla="*/ 148418 h 432257"/>
              <a:gd name="connsiteX0" fmla="*/ 0 w 1613112"/>
              <a:gd name="connsiteY0" fmla="*/ 183242 h 432156"/>
              <a:gd name="connsiteX1" fmla="*/ 211709 w 1613112"/>
              <a:gd name="connsiteY1" fmla="*/ 108 h 432156"/>
              <a:gd name="connsiteX2" fmla="*/ 1541103 w 1613112"/>
              <a:gd name="connsiteY2" fmla="*/ 108 h 432156"/>
              <a:gd name="connsiteX3" fmla="*/ 1613112 w 1613112"/>
              <a:gd name="connsiteY3" fmla="*/ 72117 h 432156"/>
              <a:gd name="connsiteX4" fmla="*/ 1613112 w 1613112"/>
              <a:gd name="connsiteY4" fmla="*/ 360147 h 432156"/>
              <a:gd name="connsiteX5" fmla="*/ 1541103 w 1613112"/>
              <a:gd name="connsiteY5" fmla="*/ 432156 h 432156"/>
              <a:gd name="connsiteX6" fmla="*/ 72009 w 1613112"/>
              <a:gd name="connsiteY6" fmla="*/ 432156 h 432156"/>
              <a:gd name="connsiteX7" fmla="*/ 0 w 1613112"/>
              <a:gd name="connsiteY7" fmla="*/ 360147 h 432156"/>
              <a:gd name="connsiteX8" fmla="*/ 0 w 1613112"/>
              <a:gd name="connsiteY8" fmla="*/ 183242 h 432156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72009 w 1613112"/>
              <a:gd name="connsiteY6" fmla="*/ 432048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3600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7748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18059 w 1613112"/>
              <a:gd name="connsiteY6" fmla="*/ 428873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54110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3134 h 432048"/>
              <a:gd name="connsiteX1" fmla="*/ 211709 w 1613112"/>
              <a:gd name="connsiteY1" fmla="*/ 0 h 432048"/>
              <a:gd name="connsiteX2" fmla="*/ 1420453 w 1613112"/>
              <a:gd name="connsiteY2" fmla="*/ 0 h 432048"/>
              <a:gd name="connsiteX3" fmla="*/ 1613112 w 1613112"/>
              <a:gd name="connsiteY3" fmla="*/ 72009 h 432048"/>
              <a:gd name="connsiteX4" fmla="*/ 1613112 w 1613112"/>
              <a:gd name="connsiteY4" fmla="*/ 360039 h 432048"/>
              <a:gd name="connsiteX5" fmla="*/ 1541103 w 1613112"/>
              <a:gd name="connsiteY5" fmla="*/ 432048 h 432048"/>
              <a:gd name="connsiteX6" fmla="*/ 205359 w 1613112"/>
              <a:gd name="connsiteY6" fmla="*/ 432048 h 432048"/>
              <a:gd name="connsiteX7" fmla="*/ 0 w 1613112"/>
              <a:gd name="connsiteY7" fmla="*/ 245739 h 432048"/>
              <a:gd name="connsiteX8" fmla="*/ 0 w 1613112"/>
              <a:gd name="connsiteY8" fmla="*/ 183134 h 432048"/>
              <a:gd name="connsiteX0" fmla="*/ 0 w 1613112"/>
              <a:gd name="connsiteY0" fmla="*/ 186309 h 435223"/>
              <a:gd name="connsiteX1" fmla="*/ 211709 w 1613112"/>
              <a:gd name="connsiteY1" fmla="*/ 3175 h 435223"/>
              <a:gd name="connsiteX2" fmla="*/ 1379178 w 1613112"/>
              <a:gd name="connsiteY2" fmla="*/ 0 h 435223"/>
              <a:gd name="connsiteX3" fmla="*/ 1613112 w 1613112"/>
              <a:gd name="connsiteY3" fmla="*/ 75184 h 435223"/>
              <a:gd name="connsiteX4" fmla="*/ 1613112 w 1613112"/>
              <a:gd name="connsiteY4" fmla="*/ 363214 h 435223"/>
              <a:gd name="connsiteX5" fmla="*/ 1541103 w 1613112"/>
              <a:gd name="connsiteY5" fmla="*/ 435223 h 435223"/>
              <a:gd name="connsiteX6" fmla="*/ 205359 w 1613112"/>
              <a:gd name="connsiteY6" fmla="*/ 435223 h 435223"/>
              <a:gd name="connsiteX7" fmla="*/ 0 w 1613112"/>
              <a:gd name="connsiteY7" fmla="*/ 248914 h 435223"/>
              <a:gd name="connsiteX8" fmla="*/ 0 w 1613112"/>
              <a:gd name="connsiteY8" fmla="*/ 186309 h 435223"/>
              <a:gd name="connsiteX0" fmla="*/ 0 w 1613112"/>
              <a:gd name="connsiteY0" fmla="*/ 186492 h 435406"/>
              <a:gd name="connsiteX1" fmla="*/ 211709 w 1613112"/>
              <a:gd name="connsiteY1" fmla="*/ 3358 h 435406"/>
              <a:gd name="connsiteX2" fmla="*/ 1379178 w 1613112"/>
              <a:gd name="connsiteY2" fmla="*/ 183 h 435406"/>
              <a:gd name="connsiteX3" fmla="*/ 1613112 w 1613112"/>
              <a:gd name="connsiteY3" fmla="*/ 75367 h 435406"/>
              <a:gd name="connsiteX4" fmla="*/ 1613112 w 1613112"/>
              <a:gd name="connsiteY4" fmla="*/ 363397 h 435406"/>
              <a:gd name="connsiteX5" fmla="*/ 1541103 w 1613112"/>
              <a:gd name="connsiteY5" fmla="*/ 435406 h 435406"/>
              <a:gd name="connsiteX6" fmla="*/ 205359 w 1613112"/>
              <a:gd name="connsiteY6" fmla="*/ 435406 h 435406"/>
              <a:gd name="connsiteX7" fmla="*/ 0 w 1613112"/>
              <a:gd name="connsiteY7" fmla="*/ 249097 h 435406"/>
              <a:gd name="connsiteX8" fmla="*/ 0 w 1613112"/>
              <a:gd name="connsiteY8" fmla="*/ 186492 h 435406"/>
              <a:gd name="connsiteX0" fmla="*/ 0 w 1613112"/>
              <a:gd name="connsiteY0" fmla="*/ 186364 h 435278"/>
              <a:gd name="connsiteX1" fmla="*/ 211709 w 1613112"/>
              <a:gd name="connsiteY1" fmla="*/ 3230 h 435278"/>
              <a:gd name="connsiteX2" fmla="*/ 1379178 w 1613112"/>
              <a:gd name="connsiteY2" fmla="*/ 55 h 435278"/>
              <a:gd name="connsiteX3" fmla="*/ 1613112 w 1613112"/>
              <a:gd name="connsiteY3" fmla="*/ 173664 h 435278"/>
              <a:gd name="connsiteX4" fmla="*/ 1613112 w 1613112"/>
              <a:gd name="connsiteY4" fmla="*/ 363269 h 435278"/>
              <a:gd name="connsiteX5" fmla="*/ 1541103 w 1613112"/>
              <a:gd name="connsiteY5" fmla="*/ 435278 h 435278"/>
              <a:gd name="connsiteX6" fmla="*/ 205359 w 1613112"/>
              <a:gd name="connsiteY6" fmla="*/ 435278 h 435278"/>
              <a:gd name="connsiteX7" fmla="*/ 0 w 1613112"/>
              <a:gd name="connsiteY7" fmla="*/ 248969 h 435278"/>
              <a:gd name="connsiteX8" fmla="*/ 0 w 1613112"/>
              <a:gd name="connsiteY8" fmla="*/ 186364 h 43527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13112 w 1613188"/>
              <a:gd name="connsiteY4" fmla="*/ 36330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5411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3188"/>
              <a:gd name="connsiteY0" fmla="*/ 186404 h 435318"/>
              <a:gd name="connsiteX1" fmla="*/ 211709 w 1613188"/>
              <a:gd name="connsiteY1" fmla="*/ 3270 h 435318"/>
              <a:gd name="connsiteX2" fmla="*/ 1379178 w 1613188"/>
              <a:gd name="connsiteY2" fmla="*/ 95 h 435318"/>
              <a:gd name="connsiteX3" fmla="*/ 1613112 w 1613188"/>
              <a:gd name="connsiteY3" fmla="*/ 173704 h 435318"/>
              <a:gd name="connsiteX4" fmla="*/ 1609937 w 1613188"/>
              <a:gd name="connsiteY4" fmla="*/ 255359 h 435318"/>
              <a:gd name="connsiteX5" fmla="*/ 1388703 w 1613188"/>
              <a:gd name="connsiteY5" fmla="*/ 435318 h 435318"/>
              <a:gd name="connsiteX6" fmla="*/ 205359 w 1613188"/>
              <a:gd name="connsiteY6" fmla="*/ 435318 h 435318"/>
              <a:gd name="connsiteX7" fmla="*/ 0 w 1613188"/>
              <a:gd name="connsiteY7" fmla="*/ 249009 h 435318"/>
              <a:gd name="connsiteX8" fmla="*/ 0 w 1613188"/>
              <a:gd name="connsiteY8" fmla="*/ 186404 h 435318"/>
              <a:gd name="connsiteX0" fmla="*/ 0 w 1610035"/>
              <a:gd name="connsiteY0" fmla="*/ 186401 h 435315"/>
              <a:gd name="connsiteX1" fmla="*/ 211709 w 1610035"/>
              <a:gd name="connsiteY1" fmla="*/ 3267 h 435315"/>
              <a:gd name="connsiteX2" fmla="*/ 1379178 w 1610035"/>
              <a:gd name="connsiteY2" fmla="*/ 92 h 435315"/>
              <a:gd name="connsiteX3" fmla="*/ 1609937 w 1610035"/>
              <a:gd name="connsiteY3" fmla="*/ 176876 h 435315"/>
              <a:gd name="connsiteX4" fmla="*/ 1609937 w 1610035"/>
              <a:gd name="connsiteY4" fmla="*/ 255356 h 435315"/>
              <a:gd name="connsiteX5" fmla="*/ 1388703 w 1610035"/>
              <a:gd name="connsiteY5" fmla="*/ 435315 h 435315"/>
              <a:gd name="connsiteX6" fmla="*/ 205359 w 1610035"/>
              <a:gd name="connsiteY6" fmla="*/ 435315 h 435315"/>
              <a:gd name="connsiteX7" fmla="*/ 0 w 1610035"/>
              <a:gd name="connsiteY7" fmla="*/ 249006 h 435315"/>
              <a:gd name="connsiteX8" fmla="*/ 0 w 1610035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05359 w 1610016"/>
              <a:gd name="connsiteY6" fmla="*/ 435315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0 w 1610016"/>
              <a:gd name="connsiteY7" fmla="*/ 24900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0 w 1610016"/>
              <a:gd name="connsiteY0" fmla="*/ 186401 h 435315"/>
              <a:gd name="connsiteX1" fmla="*/ 211709 w 1610016"/>
              <a:gd name="connsiteY1" fmla="*/ 3267 h 435315"/>
              <a:gd name="connsiteX2" fmla="*/ 1379178 w 1610016"/>
              <a:gd name="connsiteY2" fmla="*/ 92 h 435315"/>
              <a:gd name="connsiteX3" fmla="*/ 1609937 w 1610016"/>
              <a:gd name="connsiteY3" fmla="*/ 176876 h 435315"/>
              <a:gd name="connsiteX4" fmla="*/ 1606762 w 1610016"/>
              <a:gd name="connsiteY4" fmla="*/ 236306 h 435315"/>
              <a:gd name="connsiteX5" fmla="*/ 1388703 w 1610016"/>
              <a:gd name="connsiteY5" fmla="*/ 435315 h 435315"/>
              <a:gd name="connsiteX6" fmla="*/ 224409 w 1610016"/>
              <a:gd name="connsiteY6" fmla="*/ 432140 h 435315"/>
              <a:gd name="connsiteX7" fmla="*/ 3175 w 1610016"/>
              <a:gd name="connsiteY7" fmla="*/ 217256 h 435315"/>
              <a:gd name="connsiteX8" fmla="*/ 0 w 1610016"/>
              <a:gd name="connsiteY8" fmla="*/ 18640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3175 w 1606841"/>
              <a:gd name="connsiteY0" fmla="*/ 2181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18151 h 435315"/>
              <a:gd name="connsiteX0" fmla="*/ 6350 w 1606841"/>
              <a:gd name="connsiteY0" fmla="*/ 205451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6350 w 1606841"/>
              <a:gd name="connsiteY8" fmla="*/ 205451 h 435315"/>
              <a:gd name="connsiteX0" fmla="*/ 3175 w 1606841"/>
              <a:gd name="connsiteY0" fmla="*/ 221326 h 435315"/>
              <a:gd name="connsiteX1" fmla="*/ 208534 w 1606841"/>
              <a:gd name="connsiteY1" fmla="*/ 3267 h 435315"/>
              <a:gd name="connsiteX2" fmla="*/ 1376003 w 1606841"/>
              <a:gd name="connsiteY2" fmla="*/ 92 h 435315"/>
              <a:gd name="connsiteX3" fmla="*/ 1606762 w 1606841"/>
              <a:gd name="connsiteY3" fmla="*/ 176876 h 435315"/>
              <a:gd name="connsiteX4" fmla="*/ 1603587 w 1606841"/>
              <a:gd name="connsiteY4" fmla="*/ 236306 h 435315"/>
              <a:gd name="connsiteX5" fmla="*/ 1385528 w 1606841"/>
              <a:gd name="connsiteY5" fmla="*/ 435315 h 435315"/>
              <a:gd name="connsiteX6" fmla="*/ 221234 w 1606841"/>
              <a:gd name="connsiteY6" fmla="*/ 432140 h 435315"/>
              <a:gd name="connsiteX7" fmla="*/ 0 w 1606841"/>
              <a:gd name="connsiteY7" fmla="*/ 217256 h 435315"/>
              <a:gd name="connsiteX8" fmla="*/ 3175 w 1606841"/>
              <a:gd name="connsiteY8" fmla="*/ 221326 h 435315"/>
              <a:gd name="connsiteX0" fmla="*/ 3175 w 1606841"/>
              <a:gd name="connsiteY0" fmla="*/ 221301 h 435290"/>
              <a:gd name="connsiteX1" fmla="*/ 208534 w 1606841"/>
              <a:gd name="connsiteY1" fmla="*/ 3242 h 435290"/>
              <a:gd name="connsiteX2" fmla="*/ 1376003 w 1606841"/>
              <a:gd name="connsiteY2" fmla="*/ 67 h 435290"/>
              <a:gd name="connsiteX3" fmla="*/ 1606762 w 1606841"/>
              <a:gd name="connsiteY3" fmla="*/ 208601 h 435290"/>
              <a:gd name="connsiteX4" fmla="*/ 1603587 w 1606841"/>
              <a:gd name="connsiteY4" fmla="*/ 236281 h 435290"/>
              <a:gd name="connsiteX5" fmla="*/ 1385528 w 1606841"/>
              <a:gd name="connsiteY5" fmla="*/ 435290 h 435290"/>
              <a:gd name="connsiteX6" fmla="*/ 221234 w 1606841"/>
              <a:gd name="connsiteY6" fmla="*/ 432115 h 435290"/>
              <a:gd name="connsiteX7" fmla="*/ 0 w 1606841"/>
              <a:gd name="connsiteY7" fmla="*/ 217231 h 435290"/>
              <a:gd name="connsiteX8" fmla="*/ 3175 w 1606841"/>
              <a:gd name="connsiteY8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22291"/>
              <a:gd name="connsiteY0" fmla="*/ 221301 h 435290"/>
              <a:gd name="connsiteX1" fmla="*/ 208534 w 1622291"/>
              <a:gd name="connsiteY1" fmla="*/ 3242 h 435290"/>
              <a:gd name="connsiteX2" fmla="*/ 1376003 w 1622291"/>
              <a:gd name="connsiteY2" fmla="*/ 67 h 435290"/>
              <a:gd name="connsiteX3" fmla="*/ 1606762 w 1622291"/>
              <a:gd name="connsiteY3" fmla="*/ 208601 h 435290"/>
              <a:gd name="connsiteX4" fmla="*/ 1603587 w 1622291"/>
              <a:gd name="connsiteY4" fmla="*/ 236281 h 435290"/>
              <a:gd name="connsiteX5" fmla="*/ 1607097 w 1622291"/>
              <a:gd name="connsiteY5" fmla="*/ 212370 h 435290"/>
              <a:gd name="connsiteX6" fmla="*/ 1385528 w 1622291"/>
              <a:gd name="connsiteY6" fmla="*/ 435290 h 435290"/>
              <a:gd name="connsiteX7" fmla="*/ 221234 w 1622291"/>
              <a:gd name="connsiteY7" fmla="*/ 432115 h 435290"/>
              <a:gd name="connsiteX8" fmla="*/ 0 w 1622291"/>
              <a:gd name="connsiteY8" fmla="*/ 217231 h 435290"/>
              <a:gd name="connsiteX9" fmla="*/ 3175 w 1622291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301 h 435290"/>
              <a:gd name="connsiteX1" fmla="*/ 208534 w 1607097"/>
              <a:gd name="connsiteY1" fmla="*/ 3242 h 435290"/>
              <a:gd name="connsiteX2" fmla="*/ 1376003 w 1607097"/>
              <a:gd name="connsiteY2" fmla="*/ 67 h 435290"/>
              <a:gd name="connsiteX3" fmla="*/ 1606762 w 1607097"/>
              <a:gd name="connsiteY3" fmla="*/ 208601 h 435290"/>
              <a:gd name="connsiteX4" fmla="*/ 1603587 w 1607097"/>
              <a:gd name="connsiteY4" fmla="*/ 236281 h 435290"/>
              <a:gd name="connsiteX5" fmla="*/ 1607097 w 1607097"/>
              <a:gd name="connsiteY5" fmla="*/ 212370 h 435290"/>
              <a:gd name="connsiteX6" fmla="*/ 1385528 w 1607097"/>
              <a:gd name="connsiteY6" fmla="*/ 435290 h 435290"/>
              <a:gd name="connsiteX7" fmla="*/ 221234 w 1607097"/>
              <a:gd name="connsiteY7" fmla="*/ 432115 h 435290"/>
              <a:gd name="connsiteX8" fmla="*/ 0 w 1607097"/>
              <a:gd name="connsiteY8" fmla="*/ 217231 h 435290"/>
              <a:gd name="connsiteX9" fmla="*/ 3175 w 1607097"/>
              <a:gd name="connsiteY9" fmla="*/ 221301 h 435290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3587 w 1607097"/>
              <a:gd name="connsiteY4" fmla="*/ 23621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9937"/>
              <a:gd name="connsiteY0" fmla="*/ 221234 h 435223"/>
              <a:gd name="connsiteX1" fmla="*/ 208534 w 1609937"/>
              <a:gd name="connsiteY1" fmla="*/ 3175 h 435223"/>
              <a:gd name="connsiteX2" fmla="*/ 1376003 w 1609937"/>
              <a:gd name="connsiteY2" fmla="*/ 0 h 435223"/>
              <a:gd name="connsiteX3" fmla="*/ 1606762 w 1609937"/>
              <a:gd name="connsiteY3" fmla="*/ 208534 h 435223"/>
              <a:gd name="connsiteX4" fmla="*/ 1609937 w 1609937"/>
              <a:gd name="connsiteY4" fmla="*/ 204464 h 435223"/>
              <a:gd name="connsiteX5" fmla="*/ 1607097 w 1609937"/>
              <a:gd name="connsiteY5" fmla="*/ 212303 h 435223"/>
              <a:gd name="connsiteX6" fmla="*/ 1385528 w 1609937"/>
              <a:gd name="connsiteY6" fmla="*/ 435223 h 435223"/>
              <a:gd name="connsiteX7" fmla="*/ 221234 w 1609937"/>
              <a:gd name="connsiteY7" fmla="*/ 432048 h 435223"/>
              <a:gd name="connsiteX8" fmla="*/ 0 w 1609937"/>
              <a:gd name="connsiteY8" fmla="*/ 217164 h 435223"/>
              <a:gd name="connsiteX9" fmla="*/ 3175 w 1609937"/>
              <a:gd name="connsiteY9" fmla="*/ 221234 h 435223"/>
              <a:gd name="connsiteX0" fmla="*/ 3175 w 1607097"/>
              <a:gd name="connsiteY0" fmla="*/ 221234 h 435223"/>
              <a:gd name="connsiteX1" fmla="*/ 208534 w 1607097"/>
              <a:gd name="connsiteY1" fmla="*/ 3175 h 435223"/>
              <a:gd name="connsiteX2" fmla="*/ 1376003 w 1607097"/>
              <a:gd name="connsiteY2" fmla="*/ 0 h 435223"/>
              <a:gd name="connsiteX3" fmla="*/ 1606762 w 1607097"/>
              <a:gd name="connsiteY3" fmla="*/ 208534 h 435223"/>
              <a:gd name="connsiteX4" fmla="*/ 1606762 w 1607097"/>
              <a:gd name="connsiteY4" fmla="*/ 217164 h 435223"/>
              <a:gd name="connsiteX5" fmla="*/ 1607097 w 1607097"/>
              <a:gd name="connsiteY5" fmla="*/ 212303 h 435223"/>
              <a:gd name="connsiteX6" fmla="*/ 1385528 w 1607097"/>
              <a:gd name="connsiteY6" fmla="*/ 435223 h 435223"/>
              <a:gd name="connsiteX7" fmla="*/ 221234 w 1607097"/>
              <a:gd name="connsiteY7" fmla="*/ 432048 h 435223"/>
              <a:gd name="connsiteX8" fmla="*/ 0 w 1607097"/>
              <a:gd name="connsiteY8" fmla="*/ 217164 h 435223"/>
              <a:gd name="connsiteX9" fmla="*/ 3175 w 1607097"/>
              <a:gd name="connsiteY9" fmla="*/ 221234 h 435223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21234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244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3175 w 1607097"/>
              <a:gd name="connsiteY0" fmla="*/ 2371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0 w 1607097"/>
              <a:gd name="connsiteY8" fmla="*/ 220339 h 438398"/>
              <a:gd name="connsiteX9" fmla="*/ 3175 w 1607097"/>
              <a:gd name="connsiteY9" fmla="*/ 237109 h 438398"/>
              <a:gd name="connsiteX0" fmla="*/ 0 w 1603922"/>
              <a:gd name="connsiteY0" fmla="*/ 2371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0 w 1603922"/>
              <a:gd name="connsiteY9" fmla="*/ 237109 h 438398"/>
              <a:gd name="connsiteX0" fmla="*/ 3175 w 1603922"/>
              <a:gd name="connsiteY0" fmla="*/ 2339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33934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952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9525 w 1603922"/>
              <a:gd name="connsiteY9" fmla="*/ 224409 h 438398"/>
              <a:gd name="connsiteX0" fmla="*/ 0 w 1607097"/>
              <a:gd name="connsiteY0" fmla="*/ 224409 h 438398"/>
              <a:gd name="connsiteX1" fmla="*/ 249809 w 1607097"/>
              <a:gd name="connsiteY1" fmla="*/ 0 h 438398"/>
              <a:gd name="connsiteX2" fmla="*/ 1376003 w 1607097"/>
              <a:gd name="connsiteY2" fmla="*/ 3175 h 438398"/>
              <a:gd name="connsiteX3" fmla="*/ 1606762 w 1607097"/>
              <a:gd name="connsiteY3" fmla="*/ 211709 h 438398"/>
              <a:gd name="connsiteX4" fmla="*/ 1606762 w 1607097"/>
              <a:gd name="connsiteY4" fmla="*/ 220339 h 438398"/>
              <a:gd name="connsiteX5" fmla="*/ 1607097 w 1607097"/>
              <a:gd name="connsiteY5" fmla="*/ 215478 h 438398"/>
              <a:gd name="connsiteX6" fmla="*/ 1385528 w 1607097"/>
              <a:gd name="connsiteY6" fmla="*/ 438398 h 438398"/>
              <a:gd name="connsiteX7" fmla="*/ 275209 w 1607097"/>
              <a:gd name="connsiteY7" fmla="*/ 435223 h 438398"/>
              <a:gd name="connsiteX8" fmla="*/ 3175 w 1607097"/>
              <a:gd name="connsiteY8" fmla="*/ 223514 h 438398"/>
              <a:gd name="connsiteX9" fmla="*/ 0 w 1607097"/>
              <a:gd name="connsiteY9" fmla="*/ 224409 h 438398"/>
              <a:gd name="connsiteX0" fmla="*/ 6350 w 1603922"/>
              <a:gd name="connsiteY0" fmla="*/ 221234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6350 w 1603922"/>
              <a:gd name="connsiteY9" fmla="*/ 221234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4409 h 438398"/>
              <a:gd name="connsiteX1" fmla="*/ 246634 w 1603922"/>
              <a:gd name="connsiteY1" fmla="*/ 0 h 438398"/>
              <a:gd name="connsiteX2" fmla="*/ 1372828 w 1603922"/>
              <a:gd name="connsiteY2" fmla="*/ 3175 h 438398"/>
              <a:gd name="connsiteX3" fmla="*/ 1603587 w 1603922"/>
              <a:gd name="connsiteY3" fmla="*/ 211709 h 438398"/>
              <a:gd name="connsiteX4" fmla="*/ 1603587 w 1603922"/>
              <a:gd name="connsiteY4" fmla="*/ 220339 h 438398"/>
              <a:gd name="connsiteX5" fmla="*/ 1603922 w 1603922"/>
              <a:gd name="connsiteY5" fmla="*/ 215478 h 438398"/>
              <a:gd name="connsiteX6" fmla="*/ 1382353 w 1603922"/>
              <a:gd name="connsiteY6" fmla="*/ 438398 h 438398"/>
              <a:gd name="connsiteX7" fmla="*/ 272034 w 1603922"/>
              <a:gd name="connsiteY7" fmla="*/ 435223 h 438398"/>
              <a:gd name="connsiteX8" fmla="*/ 0 w 1603922"/>
              <a:gd name="connsiteY8" fmla="*/ 223514 h 438398"/>
              <a:gd name="connsiteX9" fmla="*/ 3175 w 1603922"/>
              <a:gd name="connsiteY9" fmla="*/ 224409 h 438398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573"/>
              <a:gd name="connsiteX1" fmla="*/ 268859 w 1603922"/>
              <a:gd name="connsiteY1" fmla="*/ 0 h 441573"/>
              <a:gd name="connsiteX2" fmla="*/ 1372828 w 1603922"/>
              <a:gd name="connsiteY2" fmla="*/ 6350 h 441573"/>
              <a:gd name="connsiteX3" fmla="*/ 1603587 w 1603922"/>
              <a:gd name="connsiteY3" fmla="*/ 214884 h 441573"/>
              <a:gd name="connsiteX4" fmla="*/ 1603587 w 1603922"/>
              <a:gd name="connsiteY4" fmla="*/ 223514 h 441573"/>
              <a:gd name="connsiteX5" fmla="*/ 1603922 w 1603922"/>
              <a:gd name="connsiteY5" fmla="*/ 218653 h 441573"/>
              <a:gd name="connsiteX6" fmla="*/ 1382353 w 1603922"/>
              <a:gd name="connsiteY6" fmla="*/ 441573 h 441573"/>
              <a:gd name="connsiteX7" fmla="*/ 272034 w 1603922"/>
              <a:gd name="connsiteY7" fmla="*/ 438398 h 441573"/>
              <a:gd name="connsiteX8" fmla="*/ 0 w 1603922"/>
              <a:gd name="connsiteY8" fmla="*/ 226689 h 441573"/>
              <a:gd name="connsiteX9" fmla="*/ 3175 w 1603922"/>
              <a:gd name="connsiteY9" fmla="*/ 227584 h 441573"/>
              <a:gd name="connsiteX0" fmla="*/ 3175 w 1603922"/>
              <a:gd name="connsiteY0" fmla="*/ 227584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27584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3175 w 1603922"/>
              <a:gd name="connsiteY0" fmla="*/ 2307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3175 w 1603922"/>
              <a:gd name="connsiteY9" fmla="*/ 230759 h 441671"/>
              <a:gd name="connsiteX0" fmla="*/ 0 w 1603922"/>
              <a:gd name="connsiteY0" fmla="*/ 218059 h 441671"/>
              <a:gd name="connsiteX1" fmla="*/ 268859 w 1603922"/>
              <a:gd name="connsiteY1" fmla="*/ 0 h 441671"/>
              <a:gd name="connsiteX2" fmla="*/ 1372828 w 1603922"/>
              <a:gd name="connsiteY2" fmla="*/ 6350 h 441671"/>
              <a:gd name="connsiteX3" fmla="*/ 1603587 w 1603922"/>
              <a:gd name="connsiteY3" fmla="*/ 214884 h 441671"/>
              <a:gd name="connsiteX4" fmla="*/ 1603587 w 1603922"/>
              <a:gd name="connsiteY4" fmla="*/ 223514 h 441671"/>
              <a:gd name="connsiteX5" fmla="*/ 1603922 w 1603922"/>
              <a:gd name="connsiteY5" fmla="*/ 218653 h 441671"/>
              <a:gd name="connsiteX6" fmla="*/ 1382353 w 1603922"/>
              <a:gd name="connsiteY6" fmla="*/ 441573 h 441671"/>
              <a:gd name="connsiteX7" fmla="*/ 297434 w 1603922"/>
              <a:gd name="connsiteY7" fmla="*/ 441573 h 441671"/>
              <a:gd name="connsiteX8" fmla="*/ 0 w 1603922"/>
              <a:gd name="connsiteY8" fmla="*/ 226689 h 441671"/>
              <a:gd name="connsiteX9" fmla="*/ 0 w 1603922"/>
              <a:gd name="connsiteY9" fmla="*/ 218059 h 441671"/>
              <a:gd name="connsiteX0" fmla="*/ 0 w 1603922"/>
              <a:gd name="connsiteY0" fmla="*/ 218059 h 441703"/>
              <a:gd name="connsiteX1" fmla="*/ 268859 w 1603922"/>
              <a:gd name="connsiteY1" fmla="*/ 0 h 441703"/>
              <a:gd name="connsiteX2" fmla="*/ 1372828 w 1603922"/>
              <a:gd name="connsiteY2" fmla="*/ 6350 h 441703"/>
              <a:gd name="connsiteX3" fmla="*/ 1603587 w 1603922"/>
              <a:gd name="connsiteY3" fmla="*/ 214884 h 441703"/>
              <a:gd name="connsiteX4" fmla="*/ 1603587 w 1603922"/>
              <a:gd name="connsiteY4" fmla="*/ 223514 h 441703"/>
              <a:gd name="connsiteX5" fmla="*/ 1603922 w 1603922"/>
              <a:gd name="connsiteY5" fmla="*/ 218653 h 441703"/>
              <a:gd name="connsiteX6" fmla="*/ 1382353 w 1603922"/>
              <a:gd name="connsiteY6" fmla="*/ 441573 h 441703"/>
              <a:gd name="connsiteX7" fmla="*/ 297434 w 1603922"/>
              <a:gd name="connsiteY7" fmla="*/ 441573 h 441703"/>
              <a:gd name="connsiteX8" fmla="*/ 0 w 1603922"/>
              <a:gd name="connsiteY8" fmla="*/ 226689 h 441703"/>
              <a:gd name="connsiteX9" fmla="*/ 0 w 1603922"/>
              <a:gd name="connsiteY9" fmla="*/ 218059 h 441703"/>
              <a:gd name="connsiteX0" fmla="*/ 0 w 1603922"/>
              <a:gd name="connsiteY0" fmla="*/ 218059 h 441837"/>
              <a:gd name="connsiteX1" fmla="*/ 268859 w 1603922"/>
              <a:gd name="connsiteY1" fmla="*/ 0 h 441837"/>
              <a:gd name="connsiteX2" fmla="*/ 1372828 w 1603922"/>
              <a:gd name="connsiteY2" fmla="*/ 6350 h 441837"/>
              <a:gd name="connsiteX3" fmla="*/ 1603587 w 1603922"/>
              <a:gd name="connsiteY3" fmla="*/ 214884 h 441837"/>
              <a:gd name="connsiteX4" fmla="*/ 1603587 w 1603922"/>
              <a:gd name="connsiteY4" fmla="*/ 223514 h 441837"/>
              <a:gd name="connsiteX5" fmla="*/ 1603922 w 1603922"/>
              <a:gd name="connsiteY5" fmla="*/ 218653 h 441837"/>
              <a:gd name="connsiteX6" fmla="*/ 1382353 w 1603922"/>
              <a:gd name="connsiteY6" fmla="*/ 441573 h 441837"/>
              <a:gd name="connsiteX7" fmla="*/ 297434 w 1603922"/>
              <a:gd name="connsiteY7" fmla="*/ 441573 h 441837"/>
              <a:gd name="connsiteX8" fmla="*/ 0 w 1603922"/>
              <a:gd name="connsiteY8" fmla="*/ 226689 h 441837"/>
              <a:gd name="connsiteX9" fmla="*/ 0 w 1603922"/>
              <a:gd name="connsiteY9" fmla="*/ 218059 h 441837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9015 h 442620"/>
              <a:gd name="connsiteX1" fmla="*/ 268859 w 1603922"/>
              <a:gd name="connsiteY1" fmla="*/ 956 h 442620"/>
              <a:gd name="connsiteX2" fmla="*/ 1372828 w 1603922"/>
              <a:gd name="connsiteY2" fmla="*/ 7306 h 442620"/>
              <a:gd name="connsiteX3" fmla="*/ 1603587 w 1603922"/>
              <a:gd name="connsiteY3" fmla="*/ 215840 h 442620"/>
              <a:gd name="connsiteX4" fmla="*/ 1603587 w 1603922"/>
              <a:gd name="connsiteY4" fmla="*/ 224470 h 442620"/>
              <a:gd name="connsiteX5" fmla="*/ 1603922 w 1603922"/>
              <a:gd name="connsiteY5" fmla="*/ 219609 h 442620"/>
              <a:gd name="connsiteX6" fmla="*/ 1382353 w 1603922"/>
              <a:gd name="connsiteY6" fmla="*/ 442529 h 442620"/>
              <a:gd name="connsiteX7" fmla="*/ 297434 w 1603922"/>
              <a:gd name="connsiteY7" fmla="*/ 442529 h 442620"/>
              <a:gd name="connsiteX8" fmla="*/ 0 w 1603922"/>
              <a:gd name="connsiteY8" fmla="*/ 227645 h 442620"/>
              <a:gd name="connsiteX9" fmla="*/ 0 w 1603922"/>
              <a:gd name="connsiteY9" fmla="*/ 219015 h 442620"/>
              <a:gd name="connsiteX0" fmla="*/ 0 w 1603922"/>
              <a:gd name="connsiteY0" fmla="*/ 218059 h 441664"/>
              <a:gd name="connsiteX1" fmla="*/ 268859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0 w 1603922"/>
              <a:gd name="connsiteY0" fmla="*/ 218059 h 441664"/>
              <a:gd name="connsiteX1" fmla="*/ 303784 w 1603922"/>
              <a:gd name="connsiteY1" fmla="*/ 0 h 441664"/>
              <a:gd name="connsiteX2" fmla="*/ 1372828 w 1603922"/>
              <a:gd name="connsiteY2" fmla="*/ 6350 h 441664"/>
              <a:gd name="connsiteX3" fmla="*/ 1603587 w 1603922"/>
              <a:gd name="connsiteY3" fmla="*/ 214884 h 441664"/>
              <a:gd name="connsiteX4" fmla="*/ 1603587 w 1603922"/>
              <a:gd name="connsiteY4" fmla="*/ 223514 h 441664"/>
              <a:gd name="connsiteX5" fmla="*/ 1603922 w 1603922"/>
              <a:gd name="connsiteY5" fmla="*/ 218653 h 441664"/>
              <a:gd name="connsiteX6" fmla="*/ 1382353 w 1603922"/>
              <a:gd name="connsiteY6" fmla="*/ 441573 h 441664"/>
              <a:gd name="connsiteX7" fmla="*/ 297434 w 1603922"/>
              <a:gd name="connsiteY7" fmla="*/ 441573 h 441664"/>
              <a:gd name="connsiteX8" fmla="*/ 0 w 1603922"/>
              <a:gd name="connsiteY8" fmla="*/ 226689 h 441664"/>
              <a:gd name="connsiteX9" fmla="*/ 0 w 1603922"/>
              <a:gd name="connsiteY9" fmla="*/ 218059 h 441664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4092 w 1628014"/>
              <a:gd name="connsiteY0" fmla="*/ 218059 h 441573"/>
              <a:gd name="connsiteX1" fmla="*/ 327876 w 1628014"/>
              <a:gd name="connsiteY1" fmla="*/ 0 h 441573"/>
              <a:gd name="connsiteX2" fmla="*/ 1396920 w 1628014"/>
              <a:gd name="connsiteY2" fmla="*/ 6350 h 441573"/>
              <a:gd name="connsiteX3" fmla="*/ 1627679 w 1628014"/>
              <a:gd name="connsiteY3" fmla="*/ 214884 h 441573"/>
              <a:gd name="connsiteX4" fmla="*/ 1627679 w 1628014"/>
              <a:gd name="connsiteY4" fmla="*/ 223514 h 441573"/>
              <a:gd name="connsiteX5" fmla="*/ 1628014 w 1628014"/>
              <a:gd name="connsiteY5" fmla="*/ 218653 h 441573"/>
              <a:gd name="connsiteX6" fmla="*/ 1406445 w 1628014"/>
              <a:gd name="connsiteY6" fmla="*/ 441573 h 441573"/>
              <a:gd name="connsiteX7" fmla="*/ 321526 w 1628014"/>
              <a:gd name="connsiteY7" fmla="*/ 441573 h 441573"/>
              <a:gd name="connsiteX8" fmla="*/ 21463 w 1628014"/>
              <a:gd name="connsiteY8" fmla="*/ 220901 h 441573"/>
              <a:gd name="connsiteX9" fmla="*/ 24092 w 1628014"/>
              <a:gd name="connsiteY9" fmla="*/ 226689 h 441573"/>
              <a:gd name="connsiteX10" fmla="*/ 24092 w 1628014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73"/>
              <a:gd name="connsiteX1" fmla="*/ 306413 w 1606551"/>
              <a:gd name="connsiteY1" fmla="*/ 0 h 441573"/>
              <a:gd name="connsiteX2" fmla="*/ 1375457 w 1606551"/>
              <a:gd name="connsiteY2" fmla="*/ 6350 h 441573"/>
              <a:gd name="connsiteX3" fmla="*/ 1606216 w 1606551"/>
              <a:gd name="connsiteY3" fmla="*/ 214884 h 441573"/>
              <a:gd name="connsiteX4" fmla="*/ 1606216 w 1606551"/>
              <a:gd name="connsiteY4" fmla="*/ 223514 h 441573"/>
              <a:gd name="connsiteX5" fmla="*/ 1606551 w 1606551"/>
              <a:gd name="connsiteY5" fmla="*/ 218653 h 441573"/>
              <a:gd name="connsiteX6" fmla="*/ 1384982 w 1606551"/>
              <a:gd name="connsiteY6" fmla="*/ 441573 h 441573"/>
              <a:gd name="connsiteX7" fmla="*/ 300063 w 1606551"/>
              <a:gd name="connsiteY7" fmla="*/ 441573 h 441573"/>
              <a:gd name="connsiteX8" fmla="*/ 0 w 1606551"/>
              <a:gd name="connsiteY8" fmla="*/ 220901 h 441573"/>
              <a:gd name="connsiteX9" fmla="*/ 2629 w 1606551"/>
              <a:gd name="connsiteY9" fmla="*/ 226689 h 441573"/>
              <a:gd name="connsiteX10" fmla="*/ 2629 w 1606551"/>
              <a:gd name="connsiteY10" fmla="*/ 218059 h 441573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580"/>
              <a:gd name="connsiteX1" fmla="*/ 306413 w 1606551"/>
              <a:gd name="connsiteY1" fmla="*/ 0 h 441580"/>
              <a:gd name="connsiteX2" fmla="*/ 1375457 w 1606551"/>
              <a:gd name="connsiteY2" fmla="*/ 6350 h 441580"/>
              <a:gd name="connsiteX3" fmla="*/ 1606216 w 1606551"/>
              <a:gd name="connsiteY3" fmla="*/ 214884 h 441580"/>
              <a:gd name="connsiteX4" fmla="*/ 1606216 w 1606551"/>
              <a:gd name="connsiteY4" fmla="*/ 223514 h 441580"/>
              <a:gd name="connsiteX5" fmla="*/ 1606551 w 1606551"/>
              <a:gd name="connsiteY5" fmla="*/ 218653 h 441580"/>
              <a:gd name="connsiteX6" fmla="*/ 1384982 w 1606551"/>
              <a:gd name="connsiteY6" fmla="*/ 441573 h 441580"/>
              <a:gd name="connsiteX7" fmla="*/ 300063 w 1606551"/>
              <a:gd name="connsiteY7" fmla="*/ 441573 h 441580"/>
              <a:gd name="connsiteX8" fmla="*/ 0 w 1606551"/>
              <a:gd name="connsiteY8" fmla="*/ 220901 h 441580"/>
              <a:gd name="connsiteX9" fmla="*/ 2629 w 1606551"/>
              <a:gd name="connsiteY9" fmla="*/ 226689 h 441580"/>
              <a:gd name="connsiteX10" fmla="*/ 2629 w 1606551"/>
              <a:gd name="connsiteY10" fmla="*/ 218059 h 441580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2629 w 1606551"/>
              <a:gd name="connsiteY0" fmla="*/ 218059 h 441736"/>
              <a:gd name="connsiteX1" fmla="*/ 306413 w 1606551"/>
              <a:gd name="connsiteY1" fmla="*/ 0 h 441736"/>
              <a:gd name="connsiteX2" fmla="*/ 1375457 w 1606551"/>
              <a:gd name="connsiteY2" fmla="*/ 6350 h 441736"/>
              <a:gd name="connsiteX3" fmla="*/ 1606216 w 1606551"/>
              <a:gd name="connsiteY3" fmla="*/ 214884 h 441736"/>
              <a:gd name="connsiteX4" fmla="*/ 1606216 w 1606551"/>
              <a:gd name="connsiteY4" fmla="*/ 223514 h 441736"/>
              <a:gd name="connsiteX5" fmla="*/ 1606551 w 1606551"/>
              <a:gd name="connsiteY5" fmla="*/ 218653 h 441736"/>
              <a:gd name="connsiteX6" fmla="*/ 1384982 w 1606551"/>
              <a:gd name="connsiteY6" fmla="*/ 441573 h 441736"/>
              <a:gd name="connsiteX7" fmla="*/ 300063 w 1606551"/>
              <a:gd name="connsiteY7" fmla="*/ 441573 h 441736"/>
              <a:gd name="connsiteX8" fmla="*/ 0 w 1606551"/>
              <a:gd name="connsiteY8" fmla="*/ 220901 h 441736"/>
              <a:gd name="connsiteX9" fmla="*/ 2629 w 1606551"/>
              <a:gd name="connsiteY9" fmla="*/ 226689 h 441736"/>
              <a:gd name="connsiteX10" fmla="*/ 2629 w 1606551"/>
              <a:gd name="connsiteY10" fmla="*/ 218059 h 441736"/>
              <a:gd name="connsiteX0" fmla="*/ 39068 w 1642990"/>
              <a:gd name="connsiteY0" fmla="*/ 218059 h 441736"/>
              <a:gd name="connsiteX1" fmla="*/ 342852 w 1642990"/>
              <a:gd name="connsiteY1" fmla="*/ 0 h 441736"/>
              <a:gd name="connsiteX2" fmla="*/ 1411896 w 1642990"/>
              <a:gd name="connsiteY2" fmla="*/ 6350 h 441736"/>
              <a:gd name="connsiteX3" fmla="*/ 1642655 w 1642990"/>
              <a:gd name="connsiteY3" fmla="*/ 214884 h 441736"/>
              <a:gd name="connsiteX4" fmla="*/ 1642655 w 1642990"/>
              <a:gd name="connsiteY4" fmla="*/ 223514 h 441736"/>
              <a:gd name="connsiteX5" fmla="*/ 1642990 w 1642990"/>
              <a:gd name="connsiteY5" fmla="*/ 218653 h 441736"/>
              <a:gd name="connsiteX6" fmla="*/ 1421421 w 1642990"/>
              <a:gd name="connsiteY6" fmla="*/ 441573 h 441736"/>
              <a:gd name="connsiteX7" fmla="*/ 336502 w 1642990"/>
              <a:gd name="connsiteY7" fmla="*/ 441573 h 441736"/>
              <a:gd name="connsiteX8" fmla="*/ 36439 w 1642990"/>
              <a:gd name="connsiteY8" fmla="*/ 220901 h 441736"/>
              <a:gd name="connsiteX9" fmla="*/ 39068 w 1642990"/>
              <a:gd name="connsiteY9" fmla="*/ 218059 h 441736"/>
              <a:gd name="connsiteX0" fmla="*/ 39068 w 1642731"/>
              <a:gd name="connsiteY0" fmla="*/ 218059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18059 h 441736"/>
              <a:gd name="connsiteX0" fmla="*/ 39068 w 1642731"/>
              <a:gd name="connsiteY0" fmla="*/ 221234 h 441736"/>
              <a:gd name="connsiteX1" fmla="*/ 342852 w 1642731"/>
              <a:gd name="connsiteY1" fmla="*/ 0 h 441736"/>
              <a:gd name="connsiteX2" fmla="*/ 1411896 w 1642731"/>
              <a:gd name="connsiteY2" fmla="*/ 6350 h 441736"/>
              <a:gd name="connsiteX3" fmla="*/ 1642655 w 1642731"/>
              <a:gd name="connsiteY3" fmla="*/ 214884 h 441736"/>
              <a:gd name="connsiteX4" fmla="*/ 1642655 w 1642731"/>
              <a:gd name="connsiteY4" fmla="*/ 223514 h 441736"/>
              <a:gd name="connsiteX5" fmla="*/ 1421421 w 1642731"/>
              <a:gd name="connsiteY5" fmla="*/ 441573 h 441736"/>
              <a:gd name="connsiteX6" fmla="*/ 336502 w 1642731"/>
              <a:gd name="connsiteY6" fmla="*/ 441573 h 441736"/>
              <a:gd name="connsiteX7" fmla="*/ 36439 w 1642731"/>
              <a:gd name="connsiteY7" fmla="*/ 220901 h 441736"/>
              <a:gd name="connsiteX8" fmla="*/ 39068 w 1642731"/>
              <a:gd name="connsiteY8" fmla="*/ 221234 h 441736"/>
              <a:gd name="connsiteX0" fmla="*/ 24745 w 1628408"/>
              <a:gd name="connsiteY0" fmla="*/ 221234 h 441736"/>
              <a:gd name="connsiteX1" fmla="*/ 328529 w 1628408"/>
              <a:gd name="connsiteY1" fmla="*/ 0 h 441736"/>
              <a:gd name="connsiteX2" fmla="*/ 1397573 w 1628408"/>
              <a:gd name="connsiteY2" fmla="*/ 6350 h 441736"/>
              <a:gd name="connsiteX3" fmla="*/ 1628332 w 1628408"/>
              <a:gd name="connsiteY3" fmla="*/ 214884 h 441736"/>
              <a:gd name="connsiteX4" fmla="*/ 1628332 w 1628408"/>
              <a:gd name="connsiteY4" fmla="*/ 223514 h 441736"/>
              <a:gd name="connsiteX5" fmla="*/ 1407098 w 1628408"/>
              <a:gd name="connsiteY5" fmla="*/ 441573 h 441736"/>
              <a:gd name="connsiteX6" fmla="*/ 322179 w 1628408"/>
              <a:gd name="connsiteY6" fmla="*/ 441573 h 441736"/>
              <a:gd name="connsiteX7" fmla="*/ 22116 w 1628408"/>
              <a:gd name="connsiteY7" fmla="*/ 220901 h 441736"/>
              <a:gd name="connsiteX8" fmla="*/ 24745 w 1628408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41441 w 1645104"/>
              <a:gd name="connsiteY0" fmla="*/ 221234 h 441736"/>
              <a:gd name="connsiteX1" fmla="*/ 345225 w 1645104"/>
              <a:gd name="connsiteY1" fmla="*/ 0 h 441736"/>
              <a:gd name="connsiteX2" fmla="*/ 1414269 w 1645104"/>
              <a:gd name="connsiteY2" fmla="*/ 6350 h 441736"/>
              <a:gd name="connsiteX3" fmla="*/ 1645028 w 1645104"/>
              <a:gd name="connsiteY3" fmla="*/ 214884 h 441736"/>
              <a:gd name="connsiteX4" fmla="*/ 1645028 w 1645104"/>
              <a:gd name="connsiteY4" fmla="*/ 223514 h 441736"/>
              <a:gd name="connsiteX5" fmla="*/ 1423794 w 1645104"/>
              <a:gd name="connsiteY5" fmla="*/ 441573 h 441736"/>
              <a:gd name="connsiteX6" fmla="*/ 338875 w 1645104"/>
              <a:gd name="connsiteY6" fmla="*/ 441573 h 441736"/>
              <a:gd name="connsiteX7" fmla="*/ 38812 w 1645104"/>
              <a:gd name="connsiteY7" fmla="*/ 220901 h 441736"/>
              <a:gd name="connsiteX8" fmla="*/ 41441 w 1645104"/>
              <a:gd name="connsiteY8" fmla="*/ 221234 h 441736"/>
              <a:gd name="connsiteX0" fmla="*/ 24057 w 1627720"/>
              <a:gd name="connsiteY0" fmla="*/ 221234 h 441736"/>
              <a:gd name="connsiteX1" fmla="*/ 327841 w 1627720"/>
              <a:gd name="connsiteY1" fmla="*/ 0 h 441736"/>
              <a:gd name="connsiteX2" fmla="*/ 1396885 w 1627720"/>
              <a:gd name="connsiteY2" fmla="*/ 6350 h 441736"/>
              <a:gd name="connsiteX3" fmla="*/ 1627644 w 1627720"/>
              <a:gd name="connsiteY3" fmla="*/ 214884 h 441736"/>
              <a:gd name="connsiteX4" fmla="*/ 1627644 w 1627720"/>
              <a:gd name="connsiteY4" fmla="*/ 223514 h 441736"/>
              <a:gd name="connsiteX5" fmla="*/ 1406410 w 1627720"/>
              <a:gd name="connsiteY5" fmla="*/ 441573 h 441736"/>
              <a:gd name="connsiteX6" fmla="*/ 321491 w 1627720"/>
              <a:gd name="connsiteY6" fmla="*/ 441573 h 441736"/>
              <a:gd name="connsiteX7" fmla="*/ 21428 w 1627720"/>
              <a:gd name="connsiteY7" fmla="*/ 220901 h 441736"/>
              <a:gd name="connsiteX8" fmla="*/ 24057 w 1627720"/>
              <a:gd name="connsiteY8" fmla="*/ 221234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36"/>
              <a:gd name="connsiteX1" fmla="*/ 306413 w 1606292"/>
              <a:gd name="connsiteY1" fmla="*/ 0 h 441736"/>
              <a:gd name="connsiteX2" fmla="*/ 1375457 w 1606292"/>
              <a:gd name="connsiteY2" fmla="*/ 6350 h 441736"/>
              <a:gd name="connsiteX3" fmla="*/ 1606216 w 1606292"/>
              <a:gd name="connsiteY3" fmla="*/ 214884 h 441736"/>
              <a:gd name="connsiteX4" fmla="*/ 1606216 w 1606292"/>
              <a:gd name="connsiteY4" fmla="*/ 223514 h 441736"/>
              <a:gd name="connsiteX5" fmla="*/ 1384982 w 1606292"/>
              <a:gd name="connsiteY5" fmla="*/ 441573 h 441736"/>
              <a:gd name="connsiteX6" fmla="*/ 300063 w 1606292"/>
              <a:gd name="connsiteY6" fmla="*/ 441573 h 441736"/>
              <a:gd name="connsiteX7" fmla="*/ 0 w 1606292"/>
              <a:gd name="connsiteY7" fmla="*/ 220901 h 441736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000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1702"/>
              <a:gd name="connsiteX1" fmla="*/ 306413 w 1606292"/>
              <a:gd name="connsiteY1" fmla="*/ 0 h 441702"/>
              <a:gd name="connsiteX2" fmla="*/ 1375457 w 1606292"/>
              <a:gd name="connsiteY2" fmla="*/ 6350 h 441702"/>
              <a:gd name="connsiteX3" fmla="*/ 1606216 w 1606292"/>
              <a:gd name="connsiteY3" fmla="*/ 214884 h 441702"/>
              <a:gd name="connsiteX4" fmla="*/ 1606216 w 1606292"/>
              <a:gd name="connsiteY4" fmla="*/ 223514 h 441702"/>
              <a:gd name="connsiteX5" fmla="*/ 1384982 w 1606292"/>
              <a:gd name="connsiteY5" fmla="*/ 441573 h 441702"/>
              <a:gd name="connsiteX6" fmla="*/ 325463 w 1606292"/>
              <a:gd name="connsiteY6" fmla="*/ 441573 h 441702"/>
              <a:gd name="connsiteX7" fmla="*/ 0 w 1606292"/>
              <a:gd name="connsiteY7" fmla="*/ 220901 h 441702"/>
              <a:gd name="connsiteX0" fmla="*/ 0 w 1606292"/>
              <a:gd name="connsiteY0" fmla="*/ 220901 h 441967"/>
              <a:gd name="connsiteX1" fmla="*/ 306413 w 1606292"/>
              <a:gd name="connsiteY1" fmla="*/ 0 h 441967"/>
              <a:gd name="connsiteX2" fmla="*/ 1375457 w 1606292"/>
              <a:gd name="connsiteY2" fmla="*/ 6350 h 441967"/>
              <a:gd name="connsiteX3" fmla="*/ 1606216 w 1606292"/>
              <a:gd name="connsiteY3" fmla="*/ 214884 h 441967"/>
              <a:gd name="connsiteX4" fmla="*/ 1606216 w 1606292"/>
              <a:gd name="connsiteY4" fmla="*/ 223514 h 441967"/>
              <a:gd name="connsiteX5" fmla="*/ 1384982 w 1606292"/>
              <a:gd name="connsiteY5" fmla="*/ 441573 h 441967"/>
              <a:gd name="connsiteX6" fmla="*/ 325463 w 1606292"/>
              <a:gd name="connsiteY6" fmla="*/ 441573 h 441967"/>
              <a:gd name="connsiteX7" fmla="*/ 0 w 1606292"/>
              <a:gd name="connsiteY7" fmla="*/ 220901 h 441967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606216 w 1606292"/>
              <a:gd name="connsiteY4" fmla="*/ 223514 h 442079"/>
              <a:gd name="connsiteX5" fmla="*/ 1384982 w 1606292"/>
              <a:gd name="connsiteY5" fmla="*/ 441573 h 442079"/>
              <a:gd name="connsiteX6" fmla="*/ 325463 w 1606292"/>
              <a:gd name="connsiteY6" fmla="*/ 441573 h 442079"/>
              <a:gd name="connsiteX7" fmla="*/ 0 w 1606292"/>
              <a:gd name="connsiteY7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20901 h 442079"/>
              <a:gd name="connsiteX1" fmla="*/ 306413 w 1606292"/>
              <a:gd name="connsiteY1" fmla="*/ 0 h 442079"/>
              <a:gd name="connsiteX2" fmla="*/ 1375457 w 1606292"/>
              <a:gd name="connsiteY2" fmla="*/ 6350 h 442079"/>
              <a:gd name="connsiteX3" fmla="*/ 1606216 w 1606292"/>
              <a:gd name="connsiteY3" fmla="*/ 214884 h 442079"/>
              <a:gd name="connsiteX4" fmla="*/ 1384982 w 1606292"/>
              <a:gd name="connsiteY4" fmla="*/ 441573 h 442079"/>
              <a:gd name="connsiteX5" fmla="*/ 325463 w 1606292"/>
              <a:gd name="connsiteY5" fmla="*/ 441573 h 442079"/>
              <a:gd name="connsiteX6" fmla="*/ 0 w 1606292"/>
              <a:gd name="connsiteY6" fmla="*/ 220901 h 442079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3254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904"/>
              <a:gd name="connsiteX1" fmla="*/ 255613 w 1606292"/>
              <a:gd name="connsiteY1" fmla="*/ 0 h 438904"/>
              <a:gd name="connsiteX2" fmla="*/ 1375457 w 1606292"/>
              <a:gd name="connsiteY2" fmla="*/ 3175 h 438904"/>
              <a:gd name="connsiteX3" fmla="*/ 1606216 w 1606292"/>
              <a:gd name="connsiteY3" fmla="*/ 211709 h 438904"/>
              <a:gd name="connsiteX4" fmla="*/ 1384982 w 1606292"/>
              <a:gd name="connsiteY4" fmla="*/ 438398 h 438904"/>
              <a:gd name="connsiteX5" fmla="*/ 274663 w 1606292"/>
              <a:gd name="connsiteY5" fmla="*/ 438398 h 438904"/>
              <a:gd name="connsiteX6" fmla="*/ 0 w 1606292"/>
              <a:gd name="connsiteY6" fmla="*/ 217726 h 438904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5"/>
              <a:gd name="connsiteX1" fmla="*/ 255613 w 1606292"/>
              <a:gd name="connsiteY1" fmla="*/ 0 h 438405"/>
              <a:gd name="connsiteX2" fmla="*/ 1375457 w 1606292"/>
              <a:gd name="connsiteY2" fmla="*/ 3175 h 438405"/>
              <a:gd name="connsiteX3" fmla="*/ 1606216 w 1606292"/>
              <a:gd name="connsiteY3" fmla="*/ 211709 h 438405"/>
              <a:gd name="connsiteX4" fmla="*/ 1384982 w 1606292"/>
              <a:gd name="connsiteY4" fmla="*/ 438398 h 438405"/>
              <a:gd name="connsiteX5" fmla="*/ 274663 w 1606292"/>
              <a:gd name="connsiteY5" fmla="*/ 438398 h 438405"/>
              <a:gd name="connsiteX6" fmla="*/ 0 w 1606292"/>
              <a:gd name="connsiteY6" fmla="*/ 217726 h 438405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0 w 1606292"/>
              <a:gd name="connsiteY0" fmla="*/ 217726 h 438403"/>
              <a:gd name="connsiteX1" fmla="*/ 255613 w 1606292"/>
              <a:gd name="connsiteY1" fmla="*/ 0 h 438403"/>
              <a:gd name="connsiteX2" fmla="*/ 1375457 w 1606292"/>
              <a:gd name="connsiteY2" fmla="*/ 3175 h 438403"/>
              <a:gd name="connsiteX3" fmla="*/ 1606216 w 1606292"/>
              <a:gd name="connsiteY3" fmla="*/ 211709 h 438403"/>
              <a:gd name="connsiteX4" fmla="*/ 1384982 w 1606292"/>
              <a:gd name="connsiteY4" fmla="*/ 438398 h 438403"/>
              <a:gd name="connsiteX5" fmla="*/ 274663 w 1606292"/>
              <a:gd name="connsiteY5" fmla="*/ 438398 h 438403"/>
              <a:gd name="connsiteX6" fmla="*/ 0 w 1606292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3"/>
              <a:gd name="connsiteX1" fmla="*/ 255631 w 1606310"/>
              <a:gd name="connsiteY1" fmla="*/ 0 h 438403"/>
              <a:gd name="connsiteX2" fmla="*/ 1375475 w 1606310"/>
              <a:gd name="connsiteY2" fmla="*/ 3175 h 438403"/>
              <a:gd name="connsiteX3" fmla="*/ 1606234 w 1606310"/>
              <a:gd name="connsiteY3" fmla="*/ 211709 h 438403"/>
              <a:gd name="connsiteX4" fmla="*/ 1385000 w 1606310"/>
              <a:gd name="connsiteY4" fmla="*/ 438398 h 438403"/>
              <a:gd name="connsiteX5" fmla="*/ 274681 w 1606310"/>
              <a:gd name="connsiteY5" fmla="*/ 438398 h 438403"/>
              <a:gd name="connsiteX6" fmla="*/ 18 w 1606310"/>
              <a:gd name="connsiteY6" fmla="*/ 217726 h 438403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754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36"/>
              <a:gd name="connsiteY0" fmla="*/ 217726 h 438401"/>
              <a:gd name="connsiteX1" fmla="*/ 255631 w 1606336"/>
              <a:gd name="connsiteY1" fmla="*/ 0 h 438401"/>
              <a:gd name="connsiteX2" fmla="*/ 1400875 w 1606336"/>
              <a:gd name="connsiteY2" fmla="*/ 3175 h 438401"/>
              <a:gd name="connsiteX3" fmla="*/ 1606234 w 1606336"/>
              <a:gd name="connsiteY3" fmla="*/ 211709 h 438401"/>
              <a:gd name="connsiteX4" fmla="*/ 1385000 w 1606336"/>
              <a:gd name="connsiteY4" fmla="*/ 438398 h 438401"/>
              <a:gd name="connsiteX5" fmla="*/ 274681 w 1606336"/>
              <a:gd name="connsiteY5" fmla="*/ 438398 h 438401"/>
              <a:gd name="connsiteX6" fmla="*/ 18 w 1606336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385000 w 1606310"/>
              <a:gd name="connsiteY4" fmla="*/ 438398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400875 w 1606310"/>
              <a:gd name="connsiteY2" fmla="*/ 3175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289"/>
              <a:gd name="connsiteY0" fmla="*/ 217726 h 438401"/>
              <a:gd name="connsiteX1" fmla="*/ 255631 w 1606289"/>
              <a:gd name="connsiteY1" fmla="*/ 0 h 438401"/>
              <a:gd name="connsiteX2" fmla="*/ 1362775 w 1606289"/>
              <a:gd name="connsiteY2" fmla="*/ 6350 h 438401"/>
              <a:gd name="connsiteX3" fmla="*/ 1606234 w 1606289"/>
              <a:gd name="connsiteY3" fmla="*/ 211709 h 438401"/>
              <a:gd name="connsiteX4" fmla="*/ 1416750 w 1606289"/>
              <a:gd name="connsiteY4" fmla="*/ 435223 h 438401"/>
              <a:gd name="connsiteX5" fmla="*/ 274681 w 1606289"/>
              <a:gd name="connsiteY5" fmla="*/ 438398 h 438401"/>
              <a:gd name="connsiteX6" fmla="*/ 18 w 1606289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416750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10"/>
              <a:gd name="connsiteY0" fmla="*/ 217726 h 438401"/>
              <a:gd name="connsiteX1" fmla="*/ 255631 w 1606310"/>
              <a:gd name="connsiteY1" fmla="*/ 0 h 438401"/>
              <a:gd name="connsiteX2" fmla="*/ 1362775 w 1606310"/>
              <a:gd name="connsiteY2" fmla="*/ 6350 h 438401"/>
              <a:gd name="connsiteX3" fmla="*/ 1606234 w 1606310"/>
              <a:gd name="connsiteY3" fmla="*/ 211709 h 438401"/>
              <a:gd name="connsiteX4" fmla="*/ 1375475 w 1606310"/>
              <a:gd name="connsiteY4" fmla="*/ 435223 h 438401"/>
              <a:gd name="connsiteX5" fmla="*/ 274681 w 1606310"/>
              <a:gd name="connsiteY5" fmla="*/ 438398 h 438401"/>
              <a:gd name="connsiteX6" fmla="*/ 18 w 1606310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6325"/>
              <a:gd name="connsiteY0" fmla="*/ 217726 h 438401"/>
              <a:gd name="connsiteX1" fmla="*/ 255631 w 1606325"/>
              <a:gd name="connsiteY1" fmla="*/ 0 h 438401"/>
              <a:gd name="connsiteX2" fmla="*/ 1362775 w 1606325"/>
              <a:gd name="connsiteY2" fmla="*/ 6350 h 438401"/>
              <a:gd name="connsiteX3" fmla="*/ 1606234 w 1606325"/>
              <a:gd name="connsiteY3" fmla="*/ 211709 h 438401"/>
              <a:gd name="connsiteX4" fmla="*/ 1375475 w 1606325"/>
              <a:gd name="connsiteY4" fmla="*/ 435223 h 438401"/>
              <a:gd name="connsiteX5" fmla="*/ 274681 w 1606325"/>
              <a:gd name="connsiteY5" fmla="*/ 438398 h 438401"/>
              <a:gd name="connsiteX6" fmla="*/ 18 w 1606325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758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53"/>
              <a:gd name="connsiteY0" fmla="*/ 217726 h 438401"/>
              <a:gd name="connsiteX1" fmla="*/ 255631 w 1603153"/>
              <a:gd name="connsiteY1" fmla="*/ 0 h 438401"/>
              <a:gd name="connsiteX2" fmla="*/ 1362775 w 1603153"/>
              <a:gd name="connsiteY2" fmla="*/ 6350 h 438401"/>
              <a:gd name="connsiteX3" fmla="*/ 1603059 w 1603153"/>
              <a:gd name="connsiteY3" fmla="*/ 221234 h 438401"/>
              <a:gd name="connsiteX4" fmla="*/ 1375475 w 1603153"/>
              <a:gd name="connsiteY4" fmla="*/ 435223 h 438401"/>
              <a:gd name="connsiteX5" fmla="*/ 274681 w 1603153"/>
              <a:gd name="connsiteY5" fmla="*/ 438398 h 438401"/>
              <a:gd name="connsiteX6" fmla="*/ 18 w 1603153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08"/>
              <a:gd name="connsiteY0" fmla="*/ 217726 h 438401"/>
              <a:gd name="connsiteX1" fmla="*/ 255631 w 1603108"/>
              <a:gd name="connsiteY1" fmla="*/ 0 h 438401"/>
              <a:gd name="connsiteX2" fmla="*/ 1362775 w 1603108"/>
              <a:gd name="connsiteY2" fmla="*/ 6350 h 438401"/>
              <a:gd name="connsiteX3" fmla="*/ 1603059 w 1603108"/>
              <a:gd name="connsiteY3" fmla="*/ 221234 h 438401"/>
              <a:gd name="connsiteX4" fmla="*/ 1375475 w 1603108"/>
              <a:gd name="connsiteY4" fmla="*/ 435223 h 438401"/>
              <a:gd name="connsiteX5" fmla="*/ 274681 w 1603108"/>
              <a:gd name="connsiteY5" fmla="*/ 438398 h 438401"/>
              <a:gd name="connsiteX6" fmla="*/ 18 w 1603108"/>
              <a:gd name="connsiteY6" fmla="*/ 217726 h 438401"/>
              <a:gd name="connsiteX0" fmla="*/ 18 w 1603115"/>
              <a:gd name="connsiteY0" fmla="*/ 217726 h 438401"/>
              <a:gd name="connsiteX1" fmla="*/ 255631 w 1603115"/>
              <a:gd name="connsiteY1" fmla="*/ 0 h 438401"/>
              <a:gd name="connsiteX2" fmla="*/ 1362775 w 1603115"/>
              <a:gd name="connsiteY2" fmla="*/ 6350 h 438401"/>
              <a:gd name="connsiteX3" fmla="*/ 1603059 w 1603115"/>
              <a:gd name="connsiteY3" fmla="*/ 221234 h 438401"/>
              <a:gd name="connsiteX4" fmla="*/ 1375475 w 1603115"/>
              <a:gd name="connsiteY4" fmla="*/ 435223 h 438401"/>
              <a:gd name="connsiteX5" fmla="*/ 274681 w 1603115"/>
              <a:gd name="connsiteY5" fmla="*/ 438398 h 438401"/>
              <a:gd name="connsiteX6" fmla="*/ 18 w 1603115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62775 w 1603097"/>
              <a:gd name="connsiteY2" fmla="*/ 6350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097"/>
              <a:gd name="connsiteY0" fmla="*/ 217726 h 438401"/>
              <a:gd name="connsiteX1" fmla="*/ 255631 w 1603097"/>
              <a:gd name="connsiteY1" fmla="*/ 0 h 438401"/>
              <a:gd name="connsiteX2" fmla="*/ 1340550 w 1603097"/>
              <a:gd name="connsiteY2" fmla="*/ 3175 h 438401"/>
              <a:gd name="connsiteX3" fmla="*/ 1603059 w 1603097"/>
              <a:gd name="connsiteY3" fmla="*/ 221234 h 438401"/>
              <a:gd name="connsiteX4" fmla="*/ 1337375 w 1603097"/>
              <a:gd name="connsiteY4" fmla="*/ 438398 h 438401"/>
              <a:gd name="connsiteX5" fmla="*/ 274681 w 1603097"/>
              <a:gd name="connsiteY5" fmla="*/ 438398 h 438401"/>
              <a:gd name="connsiteX6" fmla="*/ 18 w 1603097"/>
              <a:gd name="connsiteY6" fmla="*/ 217726 h 438401"/>
              <a:gd name="connsiteX0" fmla="*/ 18 w 1603104"/>
              <a:gd name="connsiteY0" fmla="*/ 217726 h 438401"/>
              <a:gd name="connsiteX1" fmla="*/ 255631 w 1603104"/>
              <a:gd name="connsiteY1" fmla="*/ 0 h 438401"/>
              <a:gd name="connsiteX2" fmla="*/ 1340550 w 1603104"/>
              <a:gd name="connsiteY2" fmla="*/ 3175 h 438401"/>
              <a:gd name="connsiteX3" fmla="*/ 1603059 w 1603104"/>
              <a:gd name="connsiteY3" fmla="*/ 221234 h 438401"/>
              <a:gd name="connsiteX4" fmla="*/ 1337375 w 1603104"/>
              <a:gd name="connsiteY4" fmla="*/ 438398 h 438401"/>
              <a:gd name="connsiteX5" fmla="*/ 274681 w 1603104"/>
              <a:gd name="connsiteY5" fmla="*/ 438398 h 438401"/>
              <a:gd name="connsiteX6" fmla="*/ 18 w 1603104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157"/>
              <a:gd name="connsiteY0" fmla="*/ 217726 h 438401"/>
              <a:gd name="connsiteX1" fmla="*/ 255631 w 1603157"/>
              <a:gd name="connsiteY1" fmla="*/ 0 h 438401"/>
              <a:gd name="connsiteX2" fmla="*/ 1340550 w 1603157"/>
              <a:gd name="connsiteY2" fmla="*/ 3175 h 438401"/>
              <a:gd name="connsiteX3" fmla="*/ 1603059 w 1603157"/>
              <a:gd name="connsiteY3" fmla="*/ 221234 h 438401"/>
              <a:gd name="connsiteX4" fmla="*/ 1337375 w 1603157"/>
              <a:gd name="connsiteY4" fmla="*/ 438398 h 438401"/>
              <a:gd name="connsiteX5" fmla="*/ 274681 w 1603157"/>
              <a:gd name="connsiteY5" fmla="*/ 438398 h 438401"/>
              <a:gd name="connsiteX6" fmla="*/ 18 w 1603157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373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62775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4055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94525 w 1603059"/>
              <a:gd name="connsiteY4" fmla="*/ 435223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59600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17726 h 438401"/>
              <a:gd name="connsiteX1" fmla="*/ 255631 w 1603059"/>
              <a:gd name="connsiteY1" fmla="*/ 0 h 438401"/>
              <a:gd name="connsiteX2" fmla="*/ 1331025 w 1603059"/>
              <a:gd name="connsiteY2" fmla="*/ 3175 h 438401"/>
              <a:gd name="connsiteX3" fmla="*/ 1603059 w 1603059"/>
              <a:gd name="connsiteY3" fmla="*/ 221234 h 438401"/>
              <a:gd name="connsiteX4" fmla="*/ 1365950 w 1603059"/>
              <a:gd name="connsiteY4" fmla="*/ 438398 h 438401"/>
              <a:gd name="connsiteX5" fmla="*/ 274681 w 1603059"/>
              <a:gd name="connsiteY5" fmla="*/ 438398 h 438401"/>
              <a:gd name="connsiteX6" fmla="*/ 18 w 1603059"/>
              <a:gd name="connsiteY6" fmla="*/ 217726 h 438401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059"/>
              <a:gd name="connsiteY0" fmla="*/ 224144 h 444819"/>
              <a:gd name="connsiteX1" fmla="*/ 255631 w 1603059"/>
              <a:gd name="connsiteY1" fmla="*/ 6418 h 444819"/>
              <a:gd name="connsiteX2" fmla="*/ 1337375 w 1603059"/>
              <a:gd name="connsiteY2" fmla="*/ 68 h 444819"/>
              <a:gd name="connsiteX3" fmla="*/ 1603059 w 1603059"/>
              <a:gd name="connsiteY3" fmla="*/ 227652 h 444819"/>
              <a:gd name="connsiteX4" fmla="*/ 1365950 w 1603059"/>
              <a:gd name="connsiteY4" fmla="*/ 444816 h 444819"/>
              <a:gd name="connsiteX5" fmla="*/ 274681 w 1603059"/>
              <a:gd name="connsiteY5" fmla="*/ 444816 h 444819"/>
              <a:gd name="connsiteX6" fmla="*/ 18 w 1603059"/>
              <a:gd name="connsiteY6" fmla="*/ 224144 h 444819"/>
              <a:gd name="connsiteX0" fmla="*/ 18 w 1603421"/>
              <a:gd name="connsiteY0" fmla="*/ 224135 h 444810"/>
              <a:gd name="connsiteX1" fmla="*/ 255631 w 1603421"/>
              <a:gd name="connsiteY1" fmla="*/ 6409 h 444810"/>
              <a:gd name="connsiteX2" fmla="*/ 1337375 w 1603421"/>
              <a:gd name="connsiteY2" fmla="*/ 59 h 444810"/>
              <a:gd name="connsiteX3" fmla="*/ 1603059 w 1603421"/>
              <a:gd name="connsiteY3" fmla="*/ 227643 h 444810"/>
              <a:gd name="connsiteX4" fmla="*/ 1365950 w 1603421"/>
              <a:gd name="connsiteY4" fmla="*/ 444807 h 444810"/>
              <a:gd name="connsiteX5" fmla="*/ 274681 w 1603421"/>
              <a:gd name="connsiteY5" fmla="*/ 444807 h 444810"/>
              <a:gd name="connsiteX6" fmla="*/ 18 w 1603421"/>
              <a:gd name="connsiteY6" fmla="*/ 224135 h 444810"/>
              <a:gd name="connsiteX0" fmla="*/ 18 w 1603059"/>
              <a:gd name="connsiteY0" fmla="*/ 224130 h 444805"/>
              <a:gd name="connsiteX1" fmla="*/ 255631 w 1603059"/>
              <a:gd name="connsiteY1" fmla="*/ 6404 h 444805"/>
              <a:gd name="connsiteX2" fmla="*/ 1337375 w 1603059"/>
              <a:gd name="connsiteY2" fmla="*/ 54 h 444805"/>
              <a:gd name="connsiteX3" fmla="*/ 1603059 w 1603059"/>
              <a:gd name="connsiteY3" fmla="*/ 227638 h 444805"/>
              <a:gd name="connsiteX4" fmla="*/ 1365950 w 1603059"/>
              <a:gd name="connsiteY4" fmla="*/ 444802 h 444805"/>
              <a:gd name="connsiteX5" fmla="*/ 274681 w 1603059"/>
              <a:gd name="connsiteY5" fmla="*/ 444802 h 444805"/>
              <a:gd name="connsiteX6" fmla="*/ 18 w 1603059"/>
              <a:gd name="connsiteY6" fmla="*/ 224130 h 444805"/>
              <a:gd name="connsiteX0" fmla="*/ 18 w 1603059"/>
              <a:gd name="connsiteY0" fmla="*/ 224076 h 444751"/>
              <a:gd name="connsiteX1" fmla="*/ 255631 w 1603059"/>
              <a:gd name="connsiteY1" fmla="*/ 6350 h 444751"/>
              <a:gd name="connsiteX2" fmla="*/ 1337375 w 1603059"/>
              <a:gd name="connsiteY2" fmla="*/ 0 h 444751"/>
              <a:gd name="connsiteX3" fmla="*/ 1603059 w 1603059"/>
              <a:gd name="connsiteY3" fmla="*/ 227584 h 444751"/>
              <a:gd name="connsiteX4" fmla="*/ 1365950 w 1603059"/>
              <a:gd name="connsiteY4" fmla="*/ 444748 h 444751"/>
              <a:gd name="connsiteX5" fmla="*/ 274681 w 1603059"/>
              <a:gd name="connsiteY5" fmla="*/ 444748 h 444751"/>
              <a:gd name="connsiteX6" fmla="*/ 18 w 1603059"/>
              <a:gd name="connsiteY6" fmla="*/ 224076 h 444751"/>
              <a:gd name="connsiteX0" fmla="*/ 18 w 1603059"/>
              <a:gd name="connsiteY0" fmla="*/ 224076 h 444832"/>
              <a:gd name="connsiteX1" fmla="*/ 255631 w 1603059"/>
              <a:gd name="connsiteY1" fmla="*/ 6350 h 444832"/>
              <a:gd name="connsiteX2" fmla="*/ 1337375 w 1603059"/>
              <a:gd name="connsiteY2" fmla="*/ 0 h 444832"/>
              <a:gd name="connsiteX3" fmla="*/ 1603059 w 1603059"/>
              <a:gd name="connsiteY3" fmla="*/ 227584 h 444832"/>
              <a:gd name="connsiteX4" fmla="*/ 1365950 w 1603059"/>
              <a:gd name="connsiteY4" fmla="*/ 444748 h 444832"/>
              <a:gd name="connsiteX5" fmla="*/ 274681 w 1603059"/>
              <a:gd name="connsiteY5" fmla="*/ 444748 h 444832"/>
              <a:gd name="connsiteX6" fmla="*/ 18 w 1603059"/>
              <a:gd name="connsiteY6" fmla="*/ 224076 h 444832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55631 w 1603059"/>
              <a:gd name="connsiteY1" fmla="*/ 6350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274681 w 1603059"/>
              <a:gd name="connsiteY5" fmla="*/ 444748 h 448005"/>
              <a:gd name="connsiteX6" fmla="*/ 18 w 1603059"/>
              <a:gd name="connsiteY6" fmla="*/ 224076 h 448005"/>
              <a:gd name="connsiteX0" fmla="*/ 13 w 1603054"/>
              <a:gd name="connsiteY0" fmla="*/ 224076 h 448005"/>
              <a:gd name="connsiteX1" fmla="*/ 277851 w 1603054"/>
              <a:gd name="connsiteY1" fmla="*/ 3175 h 448005"/>
              <a:gd name="connsiteX2" fmla="*/ 1337370 w 1603054"/>
              <a:gd name="connsiteY2" fmla="*/ 0 h 448005"/>
              <a:gd name="connsiteX3" fmla="*/ 1603054 w 1603054"/>
              <a:gd name="connsiteY3" fmla="*/ 227584 h 448005"/>
              <a:gd name="connsiteX4" fmla="*/ 1343720 w 1603054"/>
              <a:gd name="connsiteY4" fmla="*/ 447923 h 448005"/>
              <a:gd name="connsiteX5" fmla="*/ 303251 w 1603054"/>
              <a:gd name="connsiteY5" fmla="*/ 441573 h 448005"/>
              <a:gd name="connsiteX6" fmla="*/ 13 w 1603054"/>
              <a:gd name="connsiteY6" fmla="*/ 224076 h 448005"/>
              <a:gd name="connsiteX0" fmla="*/ 18 w 1603059"/>
              <a:gd name="connsiteY0" fmla="*/ 224076 h 448005"/>
              <a:gd name="connsiteX1" fmla="*/ 277856 w 1603059"/>
              <a:gd name="connsiteY1" fmla="*/ 3175 h 448005"/>
              <a:gd name="connsiteX2" fmla="*/ 1337375 w 1603059"/>
              <a:gd name="connsiteY2" fmla="*/ 0 h 448005"/>
              <a:gd name="connsiteX3" fmla="*/ 1603059 w 1603059"/>
              <a:gd name="connsiteY3" fmla="*/ 227584 h 448005"/>
              <a:gd name="connsiteX4" fmla="*/ 1343725 w 1603059"/>
              <a:gd name="connsiteY4" fmla="*/ 447923 h 448005"/>
              <a:gd name="connsiteX5" fmla="*/ 303256 w 1603059"/>
              <a:gd name="connsiteY5" fmla="*/ 441573 h 448005"/>
              <a:gd name="connsiteX6" fmla="*/ 18 w 1603059"/>
              <a:gd name="connsiteY6" fmla="*/ 224076 h 448005"/>
              <a:gd name="connsiteX0" fmla="*/ 18 w 1603059"/>
              <a:gd name="connsiteY0" fmla="*/ 224076 h 451098"/>
              <a:gd name="connsiteX1" fmla="*/ 277856 w 1603059"/>
              <a:gd name="connsiteY1" fmla="*/ 3175 h 451098"/>
              <a:gd name="connsiteX2" fmla="*/ 1337375 w 1603059"/>
              <a:gd name="connsiteY2" fmla="*/ 0 h 451098"/>
              <a:gd name="connsiteX3" fmla="*/ 1603059 w 1603059"/>
              <a:gd name="connsiteY3" fmla="*/ 227584 h 451098"/>
              <a:gd name="connsiteX4" fmla="*/ 1343725 w 1603059"/>
              <a:gd name="connsiteY4" fmla="*/ 447923 h 451098"/>
              <a:gd name="connsiteX5" fmla="*/ 306431 w 1603059"/>
              <a:gd name="connsiteY5" fmla="*/ 451098 h 451098"/>
              <a:gd name="connsiteX6" fmla="*/ 18 w 1603059"/>
              <a:gd name="connsiteY6" fmla="*/ 224076 h 451098"/>
              <a:gd name="connsiteX0" fmla="*/ 20 w 1603061"/>
              <a:gd name="connsiteY0" fmla="*/ 224076 h 451187"/>
              <a:gd name="connsiteX1" fmla="*/ 277858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20 w 1603061"/>
              <a:gd name="connsiteY0" fmla="*/ 224076 h 451187"/>
              <a:gd name="connsiteX1" fmla="*/ 178146 w 1603061"/>
              <a:gd name="connsiteY1" fmla="*/ 3175 h 451187"/>
              <a:gd name="connsiteX2" fmla="*/ 1337377 w 1603061"/>
              <a:gd name="connsiteY2" fmla="*/ 0 h 451187"/>
              <a:gd name="connsiteX3" fmla="*/ 1603061 w 1603061"/>
              <a:gd name="connsiteY3" fmla="*/ 227584 h 451187"/>
              <a:gd name="connsiteX4" fmla="*/ 1343727 w 1603061"/>
              <a:gd name="connsiteY4" fmla="*/ 447923 h 451187"/>
              <a:gd name="connsiteX5" fmla="*/ 306433 w 1603061"/>
              <a:gd name="connsiteY5" fmla="*/ 451098 h 451187"/>
              <a:gd name="connsiteX6" fmla="*/ 20 w 1603061"/>
              <a:gd name="connsiteY6" fmla="*/ 224076 h 451187"/>
              <a:gd name="connsiteX0" fmla="*/ 9335 w 1612376"/>
              <a:gd name="connsiteY0" fmla="*/ 224076 h 448005"/>
              <a:gd name="connsiteX1" fmla="*/ 187461 w 1612376"/>
              <a:gd name="connsiteY1" fmla="*/ 3175 h 448005"/>
              <a:gd name="connsiteX2" fmla="*/ 1346692 w 1612376"/>
              <a:gd name="connsiteY2" fmla="*/ 0 h 448005"/>
              <a:gd name="connsiteX3" fmla="*/ 1612376 w 1612376"/>
              <a:gd name="connsiteY3" fmla="*/ 227584 h 448005"/>
              <a:gd name="connsiteX4" fmla="*/ 1353042 w 1612376"/>
              <a:gd name="connsiteY4" fmla="*/ 447923 h 448005"/>
              <a:gd name="connsiteX5" fmla="*/ 192699 w 1612376"/>
              <a:gd name="connsiteY5" fmla="*/ 443817 h 448005"/>
              <a:gd name="connsiteX6" fmla="*/ 9335 w 1612376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156 w 1603197"/>
              <a:gd name="connsiteY0" fmla="*/ 224076 h 448005"/>
              <a:gd name="connsiteX1" fmla="*/ 178282 w 1603197"/>
              <a:gd name="connsiteY1" fmla="*/ 3175 h 448005"/>
              <a:gd name="connsiteX2" fmla="*/ 1337513 w 1603197"/>
              <a:gd name="connsiteY2" fmla="*/ 0 h 448005"/>
              <a:gd name="connsiteX3" fmla="*/ 1603197 w 1603197"/>
              <a:gd name="connsiteY3" fmla="*/ 227584 h 448005"/>
              <a:gd name="connsiteX4" fmla="*/ 1343863 w 1603197"/>
              <a:gd name="connsiteY4" fmla="*/ 447923 h 448005"/>
              <a:gd name="connsiteX5" fmla="*/ 183520 w 1603197"/>
              <a:gd name="connsiteY5" fmla="*/ 443817 h 448005"/>
              <a:gd name="connsiteX6" fmla="*/ 156 w 1603197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183421 w 1603098"/>
              <a:gd name="connsiteY5" fmla="*/ 443817 h 448005"/>
              <a:gd name="connsiteX6" fmla="*/ 57 w 1603098"/>
              <a:gd name="connsiteY6" fmla="*/ 224076 h 448005"/>
              <a:gd name="connsiteX0" fmla="*/ 26618 w 1629659"/>
              <a:gd name="connsiteY0" fmla="*/ 224076 h 448005"/>
              <a:gd name="connsiteX1" fmla="*/ 204744 w 1629659"/>
              <a:gd name="connsiteY1" fmla="*/ 3175 h 448005"/>
              <a:gd name="connsiteX2" fmla="*/ 1363975 w 1629659"/>
              <a:gd name="connsiteY2" fmla="*/ 0 h 448005"/>
              <a:gd name="connsiteX3" fmla="*/ 1629659 w 1629659"/>
              <a:gd name="connsiteY3" fmla="*/ 227584 h 448005"/>
              <a:gd name="connsiteX4" fmla="*/ 1370325 w 1629659"/>
              <a:gd name="connsiteY4" fmla="*/ 447923 h 448005"/>
              <a:gd name="connsiteX5" fmla="*/ 110270 w 1629659"/>
              <a:gd name="connsiteY5" fmla="*/ 443817 h 448005"/>
              <a:gd name="connsiteX6" fmla="*/ 26618 w 1629659"/>
              <a:gd name="connsiteY6" fmla="*/ 224076 h 448005"/>
              <a:gd name="connsiteX0" fmla="*/ 57 w 1603098"/>
              <a:gd name="connsiteY0" fmla="*/ 224076 h 448005"/>
              <a:gd name="connsiteX1" fmla="*/ 178183 w 1603098"/>
              <a:gd name="connsiteY1" fmla="*/ 3175 h 448005"/>
              <a:gd name="connsiteX2" fmla="*/ 1337414 w 1603098"/>
              <a:gd name="connsiteY2" fmla="*/ 0 h 448005"/>
              <a:gd name="connsiteX3" fmla="*/ 1603098 w 1603098"/>
              <a:gd name="connsiteY3" fmla="*/ 227584 h 448005"/>
              <a:gd name="connsiteX4" fmla="*/ 1343764 w 1603098"/>
              <a:gd name="connsiteY4" fmla="*/ 447923 h 448005"/>
              <a:gd name="connsiteX5" fmla="*/ 83709 w 1603098"/>
              <a:gd name="connsiteY5" fmla="*/ 443817 h 448005"/>
              <a:gd name="connsiteX6" fmla="*/ 57 w 1603098"/>
              <a:gd name="connsiteY6" fmla="*/ 224076 h 448005"/>
              <a:gd name="connsiteX0" fmla="*/ 17518 w 1620559"/>
              <a:gd name="connsiteY0" fmla="*/ 224076 h 448005"/>
              <a:gd name="connsiteX1" fmla="*/ 108661 w 1620559"/>
              <a:gd name="connsiteY1" fmla="*/ 3175 h 448005"/>
              <a:gd name="connsiteX2" fmla="*/ 1354875 w 1620559"/>
              <a:gd name="connsiteY2" fmla="*/ 0 h 448005"/>
              <a:gd name="connsiteX3" fmla="*/ 1620559 w 1620559"/>
              <a:gd name="connsiteY3" fmla="*/ 227584 h 448005"/>
              <a:gd name="connsiteX4" fmla="*/ 1361225 w 1620559"/>
              <a:gd name="connsiteY4" fmla="*/ 447923 h 448005"/>
              <a:gd name="connsiteX5" fmla="*/ 101170 w 1620559"/>
              <a:gd name="connsiteY5" fmla="*/ 443817 h 448005"/>
              <a:gd name="connsiteX6" fmla="*/ 17518 w 1620559"/>
              <a:gd name="connsiteY6" fmla="*/ 224076 h 448005"/>
              <a:gd name="connsiteX0" fmla="*/ 24 w 1603065"/>
              <a:gd name="connsiteY0" fmla="*/ 224076 h 448005"/>
              <a:gd name="connsiteX1" fmla="*/ 91167 w 1603065"/>
              <a:gd name="connsiteY1" fmla="*/ 3175 h 448005"/>
              <a:gd name="connsiteX2" fmla="*/ 1337381 w 1603065"/>
              <a:gd name="connsiteY2" fmla="*/ 0 h 448005"/>
              <a:gd name="connsiteX3" fmla="*/ 1603065 w 1603065"/>
              <a:gd name="connsiteY3" fmla="*/ 227584 h 448005"/>
              <a:gd name="connsiteX4" fmla="*/ 1343731 w 1603065"/>
              <a:gd name="connsiteY4" fmla="*/ 447923 h 448005"/>
              <a:gd name="connsiteX5" fmla="*/ 83676 w 1603065"/>
              <a:gd name="connsiteY5" fmla="*/ 443817 h 448005"/>
              <a:gd name="connsiteX6" fmla="*/ 24 w 1603065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27 w 1603068"/>
              <a:gd name="connsiteY0" fmla="*/ 224076 h 448005"/>
              <a:gd name="connsiteX1" fmla="*/ 91170 w 1603068"/>
              <a:gd name="connsiteY1" fmla="*/ 3175 h 448005"/>
              <a:gd name="connsiteX2" fmla="*/ 1337384 w 1603068"/>
              <a:gd name="connsiteY2" fmla="*/ 0 h 448005"/>
              <a:gd name="connsiteX3" fmla="*/ 1603068 w 1603068"/>
              <a:gd name="connsiteY3" fmla="*/ 227584 h 448005"/>
              <a:gd name="connsiteX4" fmla="*/ 1343734 w 1603068"/>
              <a:gd name="connsiteY4" fmla="*/ 447923 h 448005"/>
              <a:gd name="connsiteX5" fmla="*/ 83679 w 1603068"/>
              <a:gd name="connsiteY5" fmla="*/ 443817 h 448005"/>
              <a:gd name="connsiteX6" fmla="*/ 27 w 1603068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126 w 1603167"/>
              <a:gd name="connsiteY0" fmla="*/ 224076 h 448005"/>
              <a:gd name="connsiteX1" fmla="*/ 91269 w 1603167"/>
              <a:gd name="connsiteY1" fmla="*/ 3175 h 448005"/>
              <a:gd name="connsiteX2" fmla="*/ 1337483 w 1603167"/>
              <a:gd name="connsiteY2" fmla="*/ 0 h 448005"/>
              <a:gd name="connsiteX3" fmla="*/ 1603167 w 1603167"/>
              <a:gd name="connsiteY3" fmla="*/ 227584 h 448005"/>
              <a:gd name="connsiteX4" fmla="*/ 1343833 w 1603167"/>
              <a:gd name="connsiteY4" fmla="*/ 447923 h 448005"/>
              <a:gd name="connsiteX5" fmla="*/ 83778 w 1603167"/>
              <a:gd name="connsiteY5" fmla="*/ 443817 h 448005"/>
              <a:gd name="connsiteX6" fmla="*/ 126 w 1603167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87 w 1603128"/>
              <a:gd name="connsiteY0" fmla="*/ 224076 h 448005"/>
              <a:gd name="connsiteX1" fmla="*/ 91230 w 1603128"/>
              <a:gd name="connsiteY1" fmla="*/ 3175 h 448005"/>
              <a:gd name="connsiteX2" fmla="*/ 1337444 w 1603128"/>
              <a:gd name="connsiteY2" fmla="*/ 0 h 448005"/>
              <a:gd name="connsiteX3" fmla="*/ 1603128 w 1603128"/>
              <a:gd name="connsiteY3" fmla="*/ 227584 h 448005"/>
              <a:gd name="connsiteX4" fmla="*/ 1343794 w 1603128"/>
              <a:gd name="connsiteY4" fmla="*/ 447923 h 448005"/>
              <a:gd name="connsiteX5" fmla="*/ 83739 w 1603128"/>
              <a:gd name="connsiteY5" fmla="*/ 443817 h 448005"/>
              <a:gd name="connsiteX6" fmla="*/ 87 w 1603128"/>
              <a:gd name="connsiteY6" fmla="*/ 224076 h 448005"/>
              <a:gd name="connsiteX0" fmla="*/ 74 w 1603115"/>
              <a:gd name="connsiteY0" fmla="*/ 224076 h 449928"/>
              <a:gd name="connsiteX1" fmla="*/ 91217 w 1603115"/>
              <a:gd name="connsiteY1" fmla="*/ 3175 h 449928"/>
              <a:gd name="connsiteX2" fmla="*/ 1337431 w 1603115"/>
              <a:gd name="connsiteY2" fmla="*/ 0 h 449928"/>
              <a:gd name="connsiteX3" fmla="*/ 1603115 w 1603115"/>
              <a:gd name="connsiteY3" fmla="*/ 227584 h 449928"/>
              <a:gd name="connsiteX4" fmla="*/ 1343781 w 1603115"/>
              <a:gd name="connsiteY4" fmla="*/ 447923 h 449928"/>
              <a:gd name="connsiteX5" fmla="*/ 91601 w 1603115"/>
              <a:gd name="connsiteY5" fmla="*/ 449222 h 449928"/>
              <a:gd name="connsiteX6" fmla="*/ 74 w 1603115"/>
              <a:gd name="connsiteY6" fmla="*/ 224076 h 449928"/>
              <a:gd name="connsiteX0" fmla="*/ 86 w 1603127"/>
              <a:gd name="connsiteY0" fmla="*/ 224076 h 449928"/>
              <a:gd name="connsiteX1" fmla="*/ 91229 w 1603127"/>
              <a:gd name="connsiteY1" fmla="*/ 3175 h 449928"/>
              <a:gd name="connsiteX2" fmla="*/ 1337443 w 1603127"/>
              <a:gd name="connsiteY2" fmla="*/ 0 h 449928"/>
              <a:gd name="connsiteX3" fmla="*/ 1603127 w 1603127"/>
              <a:gd name="connsiteY3" fmla="*/ 227584 h 449928"/>
              <a:gd name="connsiteX4" fmla="*/ 1343793 w 1603127"/>
              <a:gd name="connsiteY4" fmla="*/ 447923 h 449928"/>
              <a:gd name="connsiteX5" fmla="*/ 91613 w 1603127"/>
              <a:gd name="connsiteY5" fmla="*/ 449222 h 449928"/>
              <a:gd name="connsiteX6" fmla="*/ 86 w 1603127"/>
              <a:gd name="connsiteY6" fmla="*/ 224076 h 449928"/>
              <a:gd name="connsiteX0" fmla="*/ 86 w 1614309"/>
              <a:gd name="connsiteY0" fmla="*/ 220908 h 446760"/>
              <a:gd name="connsiteX1" fmla="*/ 91229 w 1614309"/>
              <a:gd name="connsiteY1" fmla="*/ 7 h 446760"/>
              <a:gd name="connsiteX2" fmla="*/ 1477616 w 1614309"/>
              <a:gd name="connsiteY2" fmla="*/ 2237 h 446760"/>
              <a:gd name="connsiteX3" fmla="*/ 1603127 w 1614309"/>
              <a:gd name="connsiteY3" fmla="*/ 224416 h 446760"/>
              <a:gd name="connsiteX4" fmla="*/ 1343793 w 1614309"/>
              <a:gd name="connsiteY4" fmla="*/ 444755 h 446760"/>
              <a:gd name="connsiteX5" fmla="*/ 91613 w 1614309"/>
              <a:gd name="connsiteY5" fmla="*/ 446054 h 446760"/>
              <a:gd name="connsiteX6" fmla="*/ 86 w 1614309"/>
              <a:gd name="connsiteY6" fmla="*/ 220908 h 446760"/>
              <a:gd name="connsiteX0" fmla="*/ 86 w 1603127"/>
              <a:gd name="connsiteY0" fmla="*/ 220908 h 446760"/>
              <a:gd name="connsiteX1" fmla="*/ 91229 w 1603127"/>
              <a:gd name="connsiteY1" fmla="*/ 7 h 446760"/>
              <a:gd name="connsiteX2" fmla="*/ 1477616 w 1603127"/>
              <a:gd name="connsiteY2" fmla="*/ 2237 h 446760"/>
              <a:gd name="connsiteX3" fmla="*/ 1603127 w 1603127"/>
              <a:gd name="connsiteY3" fmla="*/ 224416 h 446760"/>
              <a:gd name="connsiteX4" fmla="*/ 1343793 w 1603127"/>
              <a:gd name="connsiteY4" fmla="*/ 444755 h 446760"/>
              <a:gd name="connsiteX5" fmla="*/ 91613 w 1603127"/>
              <a:gd name="connsiteY5" fmla="*/ 446054 h 446760"/>
              <a:gd name="connsiteX6" fmla="*/ 86 w 1603127"/>
              <a:gd name="connsiteY6" fmla="*/ 220908 h 446760"/>
              <a:gd name="connsiteX0" fmla="*/ 86 w 1617920"/>
              <a:gd name="connsiteY0" fmla="*/ 220908 h 450238"/>
              <a:gd name="connsiteX1" fmla="*/ 91229 w 1617920"/>
              <a:gd name="connsiteY1" fmla="*/ 7 h 450238"/>
              <a:gd name="connsiteX2" fmla="*/ 1477616 w 1617920"/>
              <a:gd name="connsiteY2" fmla="*/ 2237 h 450238"/>
              <a:gd name="connsiteX3" fmla="*/ 1603127 w 1617920"/>
              <a:gd name="connsiteY3" fmla="*/ 224416 h 450238"/>
              <a:gd name="connsiteX4" fmla="*/ 1480817 w 1617920"/>
              <a:gd name="connsiteY4" fmla="*/ 450159 h 450238"/>
              <a:gd name="connsiteX5" fmla="*/ 91613 w 1617920"/>
              <a:gd name="connsiteY5" fmla="*/ 446054 h 450238"/>
              <a:gd name="connsiteX6" fmla="*/ 86 w 1617920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4808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477616 w 1603127"/>
              <a:gd name="connsiteY2" fmla="*/ 2237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5082"/>
              <a:gd name="connsiteY0" fmla="*/ 220908 h 450238"/>
              <a:gd name="connsiteX1" fmla="*/ 91229 w 1605082"/>
              <a:gd name="connsiteY1" fmla="*/ 7 h 450238"/>
              <a:gd name="connsiteX2" fmla="*/ 1505966 w 1605082"/>
              <a:gd name="connsiteY2" fmla="*/ 13047 h 450238"/>
              <a:gd name="connsiteX3" fmla="*/ 1603127 w 1605082"/>
              <a:gd name="connsiteY3" fmla="*/ 224416 h 450238"/>
              <a:gd name="connsiteX4" fmla="*/ 1518617 w 1605082"/>
              <a:gd name="connsiteY4" fmla="*/ 450159 h 450238"/>
              <a:gd name="connsiteX5" fmla="*/ 91613 w 1605082"/>
              <a:gd name="connsiteY5" fmla="*/ 446054 h 450238"/>
              <a:gd name="connsiteX6" fmla="*/ 86 w 1605082"/>
              <a:gd name="connsiteY6" fmla="*/ 220908 h 450238"/>
              <a:gd name="connsiteX0" fmla="*/ 86 w 1606127"/>
              <a:gd name="connsiteY0" fmla="*/ 220908 h 450238"/>
              <a:gd name="connsiteX1" fmla="*/ 91229 w 1606127"/>
              <a:gd name="connsiteY1" fmla="*/ 7 h 450238"/>
              <a:gd name="connsiteX2" fmla="*/ 1510691 w 1606127"/>
              <a:gd name="connsiteY2" fmla="*/ 7642 h 450238"/>
              <a:gd name="connsiteX3" fmla="*/ 1603127 w 1606127"/>
              <a:gd name="connsiteY3" fmla="*/ 224416 h 450238"/>
              <a:gd name="connsiteX4" fmla="*/ 1518617 w 1606127"/>
              <a:gd name="connsiteY4" fmla="*/ 450159 h 450238"/>
              <a:gd name="connsiteX5" fmla="*/ 91613 w 1606127"/>
              <a:gd name="connsiteY5" fmla="*/ 446054 h 450238"/>
              <a:gd name="connsiteX6" fmla="*/ 86 w 1606127"/>
              <a:gd name="connsiteY6" fmla="*/ 220908 h 450238"/>
              <a:gd name="connsiteX0" fmla="*/ 86 w 1603127"/>
              <a:gd name="connsiteY0" fmla="*/ 220908 h 450238"/>
              <a:gd name="connsiteX1" fmla="*/ 91229 w 1603127"/>
              <a:gd name="connsiteY1" fmla="*/ 7 h 450238"/>
              <a:gd name="connsiteX2" fmla="*/ 1510691 w 1603127"/>
              <a:gd name="connsiteY2" fmla="*/ 7642 h 450238"/>
              <a:gd name="connsiteX3" fmla="*/ 1603127 w 1603127"/>
              <a:gd name="connsiteY3" fmla="*/ 224416 h 450238"/>
              <a:gd name="connsiteX4" fmla="*/ 1518617 w 1603127"/>
              <a:gd name="connsiteY4" fmla="*/ 450159 h 450238"/>
              <a:gd name="connsiteX5" fmla="*/ 91613 w 1603127"/>
              <a:gd name="connsiteY5" fmla="*/ 446054 h 450238"/>
              <a:gd name="connsiteX6" fmla="*/ 86 w 1603127"/>
              <a:gd name="connsiteY6" fmla="*/ 220908 h 450238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72"/>
              <a:gd name="connsiteY0" fmla="*/ 220908 h 450244"/>
              <a:gd name="connsiteX1" fmla="*/ 91229 w 1603172"/>
              <a:gd name="connsiteY1" fmla="*/ 7 h 450244"/>
              <a:gd name="connsiteX2" fmla="*/ 1510691 w 1603172"/>
              <a:gd name="connsiteY2" fmla="*/ 7642 h 450244"/>
              <a:gd name="connsiteX3" fmla="*/ 1603127 w 1603172"/>
              <a:gd name="connsiteY3" fmla="*/ 224416 h 450244"/>
              <a:gd name="connsiteX4" fmla="*/ 1518617 w 1603172"/>
              <a:gd name="connsiteY4" fmla="*/ 450159 h 450244"/>
              <a:gd name="connsiteX5" fmla="*/ 91613 w 1603172"/>
              <a:gd name="connsiteY5" fmla="*/ 446054 h 450244"/>
              <a:gd name="connsiteX6" fmla="*/ 86 w 1603172"/>
              <a:gd name="connsiteY6" fmla="*/ 220908 h 450244"/>
              <a:gd name="connsiteX0" fmla="*/ 86 w 1603148"/>
              <a:gd name="connsiteY0" fmla="*/ 220908 h 450244"/>
              <a:gd name="connsiteX1" fmla="*/ 91229 w 1603148"/>
              <a:gd name="connsiteY1" fmla="*/ 7 h 450244"/>
              <a:gd name="connsiteX2" fmla="*/ 1510691 w 1603148"/>
              <a:gd name="connsiteY2" fmla="*/ 7642 h 450244"/>
              <a:gd name="connsiteX3" fmla="*/ 1603127 w 1603148"/>
              <a:gd name="connsiteY3" fmla="*/ 224416 h 450244"/>
              <a:gd name="connsiteX4" fmla="*/ 1518617 w 1603148"/>
              <a:gd name="connsiteY4" fmla="*/ 450159 h 450244"/>
              <a:gd name="connsiteX5" fmla="*/ 91613 w 1603148"/>
              <a:gd name="connsiteY5" fmla="*/ 446054 h 450244"/>
              <a:gd name="connsiteX6" fmla="*/ 86 w 1603148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  <a:gd name="connsiteX0" fmla="*/ 86 w 1603167"/>
              <a:gd name="connsiteY0" fmla="*/ 220908 h 450244"/>
              <a:gd name="connsiteX1" fmla="*/ 91229 w 1603167"/>
              <a:gd name="connsiteY1" fmla="*/ 7 h 450244"/>
              <a:gd name="connsiteX2" fmla="*/ 1510691 w 1603167"/>
              <a:gd name="connsiteY2" fmla="*/ 7642 h 450244"/>
              <a:gd name="connsiteX3" fmla="*/ 1603127 w 1603167"/>
              <a:gd name="connsiteY3" fmla="*/ 224416 h 450244"/>
              <a:gd name="connsiteX4" fmla="*/ 1518617 w 1603167"/>
              <a:gd name="connsiteY4" fmla="*/ 450159 h 450244"/>
              <a:gd name="connsiteX5" fmla="*/ 91613 w 1603167"/>
              <a:gd name="connsiteY5" fmla="*/ 446054 h 450244"/>
              <a:gd name="connsiteX6" fmla="*/ 86 w 1603167"/>
              <a:gd name="connsiteY6" fmla="*/ 220908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67" h="450244">
                <a:moveTo>
                  <a:pt x="86" y="220908"/>
                </a:moveTo>
                <a:cubicBezTo>
                  <a:pt x="-977" y="70711"/>
                  <a:pt x="41031" y="-811"/>
                  <a:pt x="91229" y="7"/>
                </a:cubicBezTo>
                <a:lnTo>
                  <a:pt x="1510691" y="7642"/>
                </a:lnTo>
                <a:cubicBezTo>
                  <a:pt x="1576862" y="7643"/>
                  <a:pt x="1601552" y="106824"/>
                  <a:pt x="1603127" y="224416"/>
                </a:cubicBezTo>
                <a:cubicBezTo>
                  <a:pt x="1603982" y="329839"/>
                  <a:pt x="1591788" y="453971"/>
                  <a:pt x="1518617" y="450159"/>
                </a:cubicBezTo>
                <a:lnTo>
                  <a:pt x="91613" y="446054"/>
                </a:lnTo>
                <a:cubicBezTo>
                  <a:pt x="40039" y="455427"/>
                  <a:pt x="-2171" y="371056"/>
                  <a:pt x="86" y="220908"/>
                </a:cubicBezTo>
                <a:close/>
              </a:path>
            </a:pathLst>
          </a:custGeom>
          <a:solidFill>
            <a:srgbClr val="152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Helvetica Neue"/>
                <a:cs typeface="Helvetica Neue"/>
              </a:rPr>
              <a:t>A2020 Open Calls for </a:t>
            </a:r>
            <a:r>
              <a:rPr lang="fr-FR" dirty="0" err="1">
                <a:latin typeface="Helvetica Neue"/>
                <a:cs typeface="Helvetica Neue"/>
              </a:rPr>
              <a:t>Projects</a:t>
            </a:r>
            <a:endParaRPr lang="fr-FR" dirty="0">
              <a:latin typeface="Helvetica Neue"/>
              <a:cs typeface="Helvetica Neue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72943" y="1124744"/>
            <a:ext cx="7416824" cy="14496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/>
            </a:lvl1pPr>
            <a:lvl2pPr marL="742950" lvl="1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 sz="2000">
                <a:solidFill>
                  <a:srgbClr val="002060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457200" lvl="1" indent="0">
              <a:buNone/>
            </a:pPr>
            <a:r>
              <a:rPr lang="fr-FR" sz="1400" dirty="0"/>
              <a:t>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331640" y="148022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46FD03B-C992-AB4E-B86E-D6F7B835967F}"/>
              </a:ext>
            </a:extLst>
          </p:cNvPr>
          <p:cNvSpPr txBox="1"/>
          <p:nvPr/>
        </p:nvSpPr>
        <p:spPr>
          <a:xfrm>
            <a:off x="488513" y="1412776"/>
            <a:ext cx="82081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International exchanges</a:t>
            </a:r>
          </a:p>
          <a:p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A2020 Visitor package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stay 6 months over a 3 years period as a visitor researcher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grant is covering travel and accommodation costs up to 20 K€ 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A2020 Sabbatical 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to </a:t>
            </a:r>
            <a:r>
              <a:rPr lang="fr-FR" dirty="0" err="1"/>
              <a:t>stay</a:t>
            </a:r>
            <a:r>
              <a:rPr lang="fr-FR" dirty="0"/>
              <a:t> 6 </a:t>
            </a:r>
            <a:r>
              <a:rPr lang="fr-FR" dirty="0" err="1"/>
              <a:t>month</a:t>
            </a:r>
            <a:r>
              <a:rPr lang="fr-FR" dirty="0"/>
              <a:t> in a </a:t>
            </a:r>
            <a:r>
              <a:rPr lang="fr-FR" dirty="0" err="1"/>
              <a:t>row</a:t>
            </a:r>
            <a:r>
              <a:rPr lang="fr-FR" dirty="0"/>
              <a:t> in </a:t>
            </a:r>
            <a:r>
              <a:rPr lang="en-US" dirty="0"/>
              <a:t>one of the IVADO laboratories.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grant is also covering travel and accommodation costs up to 20 K€ 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CA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Joint research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A2020 International Challenge (200 k€ still available for 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one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post-doc for a </a:t>
            </a:r>
            <a:r>
              <a:rPr lang="fr-FR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common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teams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A2020 and IVADO. </a:t>
            </a:r>
            <a:endParaRPr lang="en-C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Co-funding PhD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be developed</a:t>
            </a:r>
          </a:p>
        </p:txBody>
      </p:sp>
    </p:spTree>
    <p:extLst>
      <p:ext uri="{BB962C8B-B14F-4D97-AF65-F5344CB8AC3E}">
        <p14:creationId xmlns:p14="http://schemas.microsoft.com/office/powerpoint/2010/main" val="3957773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ir">
  <a:themeElements>
    <a:clrScheme name="Personnalisée 1">
      <a:dk1>
        <a:sysClr val="windowText" lastClr="000000"/>
      </a:dk1>
      <a:lt1>
        <a:sysClr val="window" lastClr="FFFFFF"/>
      </a:lt1>
      <a:dk2>
        <a:srgbClr val="304A6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592</Words>
  <Application>Microsoft Office PowerPoint</Application>
  <PresentationFormat>Affichage à l'écran (4:3)</PresentationFormat>
  <Paragraphs>126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Noir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------</dc:creator>
  <cp:lastModifiedBy>------</cp:lastModifiedBy>
  <cp:revision>293</cp:revision>
  <cp:lastPrinted>2017-06-30T08:55:19Z</cp:lastPrinted>
  <dcterms:created xsi:type="dcterms:W3CDTF">2018-09-28T10:03:08Z</dcterms:created>
  <dcterms:modified xsi:type="dcterms:W3CDTF">2019-10-04T16:07:24Z</dcterms:modified>
</cp:coreProperties>
</file>