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2"/>
  </p:notesMasterIdLst>
  <p:sldIdLst>
    <p:sldId id="257" r:id="rId3"/>
    <p:sldId id="285" r:id="rId4"/>
    <p:sldId id="281" r:id="rId5"/>
    <p:sldId id="282" r:id="rId6"/>
    <p:sldId id="265" r:id="rId7"/>
    <p:sldId id="276" r:id="rId8"/>
    <p:sldId id="273" r:id="rId9"/>
    <p:sldId id="289" r:id="rId10"/>
    <p:sldId id="277" r:id="rId11"/>
  </p:sldIdLst>
  <p:sldSz cx="9144000" cy="6858000" type="screen4x3"/>
  <p:notesSz cx="6797675" cy="9928225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76A954C9-409F-4FCE-9EC9-2330B3E4024C}">
          <p14:sldIdLst>
            <p14:sldId id="257"/>
            <p14:sldId id="285"/>
            <p14:sldId id="281"/>
            <p14:sldId id="282"/>
            <p14:sldId id="265"/>
            <p14:sldId id="276"/>
            <p14:sldId id="273"/>
            <p14:sldId id="289"/>
            <p14:sldId id="277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4247" userDrawn="1">
          <p15:clr>
            <a:srgbClr val="A4A3A4"/>
          </p15:clr>
        </p15:guide>
        <p15:guide id="2" pos="295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ierre Cointe" initials="PC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207" autoAdjust="0"/>
    <p:restoredTop sz="94536" autoAdjust="0"/>
  </p:normalViewPr>
  <p:slideViewPr>
    <p:cSldViewPr>
      <p:cViewPr>
        <p:scale>
          <a:sx n="114" d="100"/>
          <a:sy n="114" d="100"/>
        </p:scale>
        <p:origin x="-1692" y="186"/>
      </p:cViewPr>
      <p:guideLst>
        <p:guide orient="horz" pos="4247"/>
        <p:guide pos="29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commentAuthors" Target="commentAuthor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3450EE-3637-4B7E-A2E8-EBB6770E80E4}" type="datetimeFigureOut">
              <a:rPr lang="fr-FR" smtClean="0"/>
              <a:pPr/>
              <a:t>04/10/2019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1B24BE-B17B-4BDD-802A-1D97A753786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9778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E3F3C-DC13-6346-BB43-48F275D3AC02}" type="slidenum">
              <a:rPr lang="fr-FR" smtClean="0">
                <a:solidFill>
                  <a:prstClr val="black"/>
                </a:solidFill>
              </a:rPr>
              <a:pPr/>
              <a:t>1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55647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err="1"/>
              <a:t>Inria</a:t>
            </a:r>
            <a:r>
              <a:rPr lang="fr-FR" dirty="0"/>
              <a:t> = the French national </a:t>
            </a:r>
            <a:r>
              <a:rPr lang="fr-FR" dirty="0" err="1"/>
              <a:t>research</a:t>
            </a:r>
            <a:r>
              <a:rPr lang="fr-FR" dirty="0"/>
              <a:t> </a:t>
            </a:r>
            <a:r>
              <a:rPr lang="fr-FR" dirty="0" err="1"/>
              <a:t>institute</a:t>
            </a:r>
            <a:r>
              <a:rPr lang="fr-FR" dirty="0"/>
              <a:t> for the digital sciences https://</a:t>
            </a:r>
            <a:r>
              <a:rPr lang="fr-FR" dirty="0" err="1"/>
              <a:t>www.inria.fr</a:t>
            </a:r>
            <a:r>
              <a:rPr lang="fr-FR" dirty="0"/>
              <a:t>/en/</a:t>
            </a:r>
          </a:p>
          <a:p>
            <a:r>
              <a:rPr lang="fr-FR" dirty="0"/>
              <a:t>INS2I = Institut des sciences de l'information et de leurs interactions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1B24BE-B17B-4BDD-802A-1D97A753786B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80166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3 </a:t>
            </a:r>
            <a:r>
              <a:rPr lang="fr-FR" dirty="0" err="1"/>
              <a:t>interreguional</a:t>
            </a:r>
            <a:r>
              <a:rPr lang="fr-FR" dirty="0"/>
              <a:t> clusters</a:t>
            </a:r>
          </a:p>
          <a:p>
            <a:r>
              <a:rPr lang="fr-FR" dirty="0"/>
              <a:t>Media &amp; Networks </a:t>
            </a:r>
            <a:r>
              <a:rPr lang="fr-FR" dirty="0" err="1"/>
              <a:t>is</a:t>
            </a:r>
            <a:r>
              <a:rPr lang="fr-FR" dirty="0"/>
              <a:t> the </a:t>
            </a:r>
            <a:r>
              <a:rPr lang="fr-FR" dirty="0" err="1"/>
              <a:t>reference</a:t>
            </a:r>
            <a:r>
              <a:rPr lang="fr-FR" dirty="0"/>
              <a:t> </a:t>
            </a:r>
            <a:r>
              <a:rPr lang="fr-FR" dirty="0" err="1"/>
              <a:t>cluser</a:t>
            </a:r>
            <a:r>
              <a:rPr lang="fr-FR" dirty="0"/>
              <a:t>  of digital innovation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1B24BE-B17B-4BDD-802A-1D97A753786B}" type="slidenum">
              <a:rPr lang="fr-FR" smtClean="0"/>
              <a:pPr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2136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81214-C2CB-4CE9-91E2-F1127CD41927}" type="datetimeFigureOut">
              <a:rPr lang="fr-FR" smtClean="0"/>
              <a:pPr/>
              <a:t>04/10/2019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ADFB4-2527-4CD7-A2D9-81DDCAA8385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2993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81214-C2CB-4CE9-91E2-F1127CD41927}" type="datetimeFigureOut">
              <a:rPr lang="fr-FR" smtClean="0"/>
              <a:pPr/>
              <a:t>04/10/2019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ADFB4-2527-4CD7-A2D9-81DDCAA8385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6758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81214-C2CB-4CE9-91E2-F1127CD41927}" type="datetimeFigureOut">
              <a:rPr lang="fr-FR" smtClean="0"/>
              <a:pPr/>
              <a:t>04/10/2019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ADFB4-2527-4CD7-A2D9-81DDCAA8385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94690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7D31F-8AE5-6B4C-8DFE-2D20A9EB00DB}" type="datetimeFigureOut">
              <a:rPr lang="fr-FR" smtClean="0">
                <a:solidFill>
                  <a:prstClr val="white">
                    <a:tint val="75000"/>
                  </a:prstClr>
                </a:solidFill>
              </a:rPr>
              <a:pPr/>
              <a:t>04/10/2019</a:t>
            </a:fld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4ED2E-BD34-F443-A0D7-82AC22A555DC}" type="slidenum">
              <a:rPr lang="fr-FR" smtClean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45042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7D31F-8AE5-6B4C-8DFE-2D20A9EB00DB}" type="datetimeFigureOut">
              <a:rPr lang="fr-FR" smtClean="0">
                <a:solidFill>
                  <a:prstClr val="white">
                    <a:tint val="75000"/>
                  </a:prstClr>
                </a:solidFill>
              </a:rPr>
              <a:pPr/>
              <a:t>04/10/2019</a:t>
            </a:fld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4ED2E-BD34-F443-A0D7-82AC22A555DC}" type="slidenum">
              <a:rPr lang="fr-FR" smtClean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83824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7D31F-8AE5-6B4C-8DFE-2D20A9EB00DB}" type="datetimeFigureOut">
              <a:rPr lang="fr-FR" smtClean="0">
                <a:solidFill>
                  <a:prstClr val="white">
                    <a:tint val="75000"/>
                  </a:prstClr>
                </a:solidFill>
              </a:rPr>
              <a:pPr/>
              <a:t>04/10/2019</a:t>
            </a:fld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4ED2E-BD34-F443-A0D7-82AC22A555DC}" type="slidenum">
              <a:rPr lang="fr-FR" smtClean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5941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7D31F-8AE5-6B4C-8DFE-2D20A9EB00DB}" type="datetimeFigureOut">
              <a:rPr lang="fr-FR" smtClean="0">
                <a:solidFill>
                  <a:prstClr val="white">
                    <a:tint val="75000"/>
                  </a:prstClr>
                </a:solidFill>
              </a:rPr>
              <a:pPr/>
              <a:t>04/10/2019</a:t>
            </a:fld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4ED2E-BD34-F443-A0D7-82AC22A555DC}" type="slidenum">
              <a:rPr lang="fr-FR" smtClean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97514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7D31F-8AE5-6B4C-8DFE-2D20A9EB00DB}" type="datetimeFigureOut">
              <a:rPr lang="fr-FR" smtClean="0">
                <a:solidFill>
                  <a:prstClr val="white">
                    <a:tint val="75000"/>
                  </a:prstClr>
                </a:solidFill>
              </a:rPr>
              <a:pPr/>
              <a:t>04/10/2019</a:t>
            </a:fld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4ED2E-BD34-F443-A0D7-82AC22A555DC}" type="slidenum">
              <a:rPr lang="fr-FR" smtClean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97824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7D31F-8AE5-6B4C-8DFE-2D20A9EB00DB}" type="datetimeFigureOut">
              <a:rPr lang="fr-FR" smtClean="0">
                <a:solidFill>
                  <a:prstClr val="white">
                    <a:tint val="75000"/>
                  </a:prstClr>
                </a:solidFill>
              </a:rPr>
              <a:pPr/>
              <a:t>04/10/2019</a:t>
            </a:fld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4ED2E-BD34-F443-A0D7-82AC22A555DC}" type="slidenum">
              <a:rPr lang="fr-FR" smtClean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49899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7D31F-8AE5-6B4C-8DFE-2D20A9EB00DB}" type="datetimeFigureOut">
              <a:rPr lang="fr-FR" smtClean="0">
                <a:solidFill>
                  <a:prstClr val="white">
                    <a:tint val="75000"/>
                  </a:prstClr>
                </a:solidFill>
              </a:rPr>
              <a:pPr/>
              <a:t>04/10/2019</a:t>
            </a:fld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4ED2E-BD34-F443-A0D7-82AC22A555DC}" type="slidenum">
              <a:rPr lang="fr-FR" smtClean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26575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7D31F-8AE5-6B4C-8DFE-2D20A9EB00DB}" type="datetimeFigureOut">
              <a:rPr lang="fr-FR" smtClean="0">
                <a:solidFill>
                  <a:prstClr val="white">
                    <a:tint val="75000"/>
                  </a:prstClr>
                </a:solidFill>
              </a:rPr>
              <a:pPr/>
              <a:t>04/10/2019</a:t>
            </a:fld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4ED2E-BD34-F443-A0D7-82AC22A555DC}" type="slidenum">
              <a:rPr lang="fr-FR" smtClean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55952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81214-C2CB-4CE9-91E2-F1127CD41927}" type="datetimeFigureOut">
              <a:rPr lang="fr-FR" smtClean="0"/>
              <a:pPr/>
              <a:t>04/10/2019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ADFB4-2527-4CD7-A2D9-81DDCAA8385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5767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7D31F-8AE5-6B4C-8DFE-2D20A9EB00DB}" type="datetimeFigureOut">
              <a:rPr lang="fr-FR" smtClean="0">
                <a:solidFill>
                  <a:prstClr val="white">
                    <a:tint val="75000"/>
                  </a:prstClr>
                </a:solidFill>
              </a:rPr>
              <a:pPr/>
              <a:t>04/10/2019</a:t>
            </a:fld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4ED2E-BD34-F443-A0D7-82AC22A555DC}" type="slidenum">
              <a:rPr lang="fr-FR" smtClean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85233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7D31F-8AE5-6B4C-8DFE-2D20A9EB00DB}" type="datetimeFigureOut">
              <a:rPr lang="fr-FR" smtClean="0">
                <a:solidFill>
                  <a:prstClr val="white">
                    <a:tint val="75000"/>
                  </a:prstClr>
                </a:solidFill>
              </a:rPr>
              <a:pPr/>
              <a:t>04/10/2019</a:t>
            </a:fld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4ED2E-BD34-F443-A0D7-82AC22A555DC}" type="slidenum">
              <a:rPr lang="fr-FR" smtClean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93881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7D31F-8AE5-6B4C-8DFE-2D20A9EB00DB}" type="datetimeFigureOut">
              <a:rPr lang="fr-FR" smtClean="0">
                <a:solidFill>
                  <a:prstClr val="white">
                    <a:tint val="75000"/>
                  </a:prstClr>
                </a:solidFill>
              </a:rPr>
              <a:pPr/>
              <a:t>04/10/2019</a:t>
            </a:fld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4ED2E-BD34-F443-A0D7-82AC22A555DC}" type="slidenum">
              <a:rPr lang="fr-FR" smtClean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0397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81214-C2CB-4CE9-91E2-F1127CD41927}" type="datetimeFigureOut">
              <a:rPr lang="fr-FR" smtClean="0"/>
              <a:pPr/>
              <a:t>04/10/2019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ADFB4-2527-4CD7-A2D9-81DDCAA8385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7906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81214-C2CB-4CE9-91E2-F1127CD41927}" type="datetimeFigureOut">
              <a:rPr lang="fr-FR" smtClean="0"/>
              <a:pPr/>
              <a:t>04/10/2019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ADFB4-2527-4CD7-A2D9-81DDCAA8385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20634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81214-C2CB-4CE9-91E2-F1127CD41927}" type="datetimeFigureOut">
              <a:rPr lang="fr-FR" smtClean="0"/>
              <a:pPr/>
              <a:t>04/10/2019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ADFB4-2527-4CD7-A2D9-81DDCAA8385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9554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81214-C2CB-4CE9-91E2-F1127CD41927}" type="datetimeFigureOut">
              <a:rPr lang="fr-FR" smtClean="0"/>
              <a:pPr/>
              <a:t>04/10/2019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ADFB4-2527-4CD7-A2D9-81DDCAA8385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3156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81214-C2CB-4CE9-91E2-F1127CD41927}" type="datetimeFigureOut">
              <a:rPr lang="fr-FR" smtClean="0"/>
              <a:pPr/>
              <a:t>04/10/2019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ADFB4-2527-4CD7-A2D9-81DDCAA8385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2650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81214-C2CB-4CE9-91E2-F1127CD41927}" type="datetimeFigureOut">
              <a:rPr lang="fr-FR" smtClean="0"/>
              <a:pPr/>
              <a:t>04/10/2019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ADFB4-2527-4CD7-A2D9-81DDCAA8385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52111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81214-C2CB-4CE9-91E2-F1127CD41927}" type="datetimeFigureOut">
              <a:rPr lang="fr-FR" smtClean="0"/>
              <a:pPr/>
              <a:t>04/10/2019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ADFB4-2527-4CD7-A2D9-81DDCAA8385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73618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281214-C2CB-4CE9-91E2-F1127CD41927}" type="datetimeFigureOut">
              <a:rPr lang="fr-FR" smtClean="0"/>
              <a:pPr/>
              <a:t>04/10/2019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5ADFB4-2527-4CD7-A2D9-81DDCAA8385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3953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22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D3C7D31F-8AE5-6B4C-8DFE-2D20A9EB00DB}" type="datetimeFigureOut">
              <a:rPr lang="fr-FR" smtClean="0">
                <a:solidFill>
                  <a:prstClr val="white">
                    <a:tint val="75000"/>
                  </a:prstClr>
                </a:solidFill>
              </a:rPr>
              <a:pPr defTabSz="457200"/>
              <a:t>04/10/2019</a:t>
            </a:fld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55E4ED2E-BD34-F443-A0D7-82AC22A555DC}" type="slidenum">
              <a:rPr lang="fr-FR" smtClean="0">
                <a:solidFill>
                  <a:prstClr val="white">
                    <a:tint val="75000"/>
                  </a:prstClr>
                </a:solidFill>
              </a:rPr>
              <a:pPr defTabSz="457200"/>
              <a:t>‹N°›</a:t>
            </a:fld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930486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ins2i.cnrs.fr/fr/ins2i" TargetMode="External"/><Relationship Id="rId13" Type="http://schemas.openxmlformats.org/officeDocument/2006/relationships/image" Target="../media/image8.jpeg"/><Relationship Id="rId3" Type="http://schemas.openxmlformats.org/officeDocument/2006/relationships/hyperlink" Target="https://english.univ-nantes.fr/universite-de-nantes-welcome-2405740.kjsp?RH=INSTITUTIONNEL_FR&amp;RF=INSTITUTIONNEL_EN" TargetMode="External"/><Relationship Id="rId7" Type="http://schemas.openxmlformats.org/officeDocument/2006/relationships/hyperlink" Target="https://www.imt-atlantique.fr/en" TargetMode="External"/><Relationship Id="rId12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ec-nantes.fr/" TargetMode="External"/><Relationship Id="rId11" Type="http://schemas.openxmlformats.org/officeDocument/2006/relationships/image" Target="../media/image6.jpeg"/><Relationship Id="rId5" Type="http://schemas.openxmlformats.org/officeDocument/2006/relationships/hyperlink" Target="http://www.univ-lemans.fr/en/index.html" TargetMode="External"/><Relationship Id="rId15" Type="http://schemas.openxmlformats.org/officeDocument/2006/relationships/image" Target="../media/image10.jpeg"/><Relationship Id="rId10" Type="http://schemas.openxmlformats.org/officeDocument/2006/relationships/image" Target="../media/image5.png"/><Relationship Id="rId4" Type="http://schemas.openxmlformats.org/officeDocument/2006/relationships/hyperlink" Target="http://www.univ-angers.fr/en/index.html" TargetMode="External"/><Relationship Id="rId9" Type="http://schemas.openxmlformats.org/officeDocument/2006/relationships/hyperlink" Target="https://www.inria.fr/en/" TargetMode="External"/><Relationship Id="rId1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angersloiremetropole.fr/" TargetMode="External"/><Relationship Id="rId13" Type="http://schemas.openxmlformats.org/officeDocument/2006/relationships/image" Target="../media/image15.png"/><Relationship Id="rId3" Type="http://schemas.openxmlformats.org/officeDocument/2006/relationships/hyperlink" Target="https://www.images-et-reseaux.com/qui-sommes-nous/" TargetMode="External"/><Relationship Id="rId7" Type="http://schemas.openxmlformats.org/officeDocument/2006/relationships/hyperlink" Target="https://en.nantes.fr/home.html" TargetMode="External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dnouest.org/" TargetMode="External"/><Relationship Id="rId11" Type="http://schemas.openxmlformats.org/officeDocument/2006/relationships/image" Target="../media/image13.jpeg"/><Relationship Id="rId5" Type="http://schemas.openxmlformats.org/officeDocument/2006/relationships/hyperlink" Target="https://www.atlanpolebiotherapies.eu/" TargetMode="External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4" Type="http://schemas.openxmlformats.org/officeDocument/2006/relationships/hyperlink" Target="http://www.pole-emc2.fr/" TargetMode="External"/><Relationship Id="rId9" Type="http://schemas.openxmlformats.org/officeDocument/2006/relationships/hyperlink" Target="http://www.lemansmetropole.fr/" TargetMode="External"/><Relationship Id="rId1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gif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ndir un rectangle à un seul coin 2"/>
          <p:cNvSpPr/>
          <p:nvPr/>
        </p:nvSpPr>
        <p:spPr>
          <a:xfrm flipH="1" flipV="1">
            <a:off x="-18393" y="29922"/>
            <a:ext cx="9144000" cy="6858000"/>
          </a:xfrm>
          <a:prstGeom prst="round1Rect">
            <a:avLst/>
          </a:prstGeom>
          <a:solidFill>
            <a:srgbClr val="EB4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>
              <a:solidFill>
                <a:prstClr val="white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-18393" y="0"/>
            <a:ext cx="9144000" cy="5229200"/>
          </a:xfrm>
          <a:prstGeom prst="rect">
            <a:avLst/>
          </a:prstGeom>
          <a:solidFill>
            <a:srgbClr val="1B23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>
              <a:solidFill>
                <a:prstClr val="white"/>
              </a:solidFill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1720" y="2001094"/>
            <a:ext cx="5260559" cy="1227011"/>
          </a:xfrm>
          <a:prstGeom prst="rect">
            <a:avLst/>
          </a:prstGeom>
        </p:spPr>
      </p:pic>
      <p:sp>
        <p:nvSpPr>
          <p:cNvPr id="13" name="ZoneTexte 12"/>
          <p:cNvSpPr txBox="1"/>
          <p:nvPr/>
        </p:nvSpPr>
        <p:spPr>
          <a:xfrm>
            <a:off x="3136832" y="6093756"/>
            <a:ext cx="2870335" cy="276999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defTabSz="457200"/>
            <a:r>
              <a:rPr lang="fr-FR" sz="1200" b="1" dirty="0">
                <a:solidFill>
                  <a:srgbClr val="1B233B"/>
                </a:solidFill>
                <a:latin typeface="Helvetica Neue"/>
                <a:cs typeface="Helvetica Neue"/>
              </a:rPr>
              <a:t>Montréal : Mon 7 – Thu 10 </a:t>
            </a:r>
            <a:r>
              <a:rPr lang="fr-FR" sz="1200" b="1" dirty="0" err="1">
                <a:solidFill>
                  <a:srgbClr val="1B233B"/>
                </a:solidFill>
                <a:latin typeface="Helvetica Neue"/>
                <a:cs typeface="Helvetica Neue"/>
              </a:rPr>
              <a:t>Oct</a:t>
            </a:r>
            <a:r>
              <a:rPr lang="fr-FR" sz="1200" b="1" dirty="0">
                <a:solidFill>
                  <a:srgbClr val="1B233B"/>
                </a:solidFill>
                <a:latin typeface="Helvetica Neue"/>
                <a:cs typeface="Helvetica Neue"/>
              </a:rPr>
              <a:t> 2019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2260622" y="5569145"/>
            <a:ext cx="462275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457200"/>
            <a:r>
              <a:rPr lang="fr-FR" sz="2400" b="1" dirty="0">
                <a:solidFill>
                  <a:srgbClr val="FFFFFF"/>
                </a:solidFill>
                <a:latin typeface="Helvetica"/>
                <a:cs typeface="Helvetica"/>
              </a:rPr>
              <a:t>IVADO </a:t>
            </a:r>
            <a:r>
              <a:rPr lang="fr-FR" sz="2400" b="1" dirty="0" err="1">
                <a:solidFill>
                  <a:srgbClr val="FFFFFF"/>
                </a:solidFill>
                <a:latin typeface="Helvetica"/>
                <a:cs typeface="Helvetica"/>
              </a:rPr>
              <a:t>delegation</a:t>
            </a:r>
            <a:endParaRPr lang="fr-FR" sz="2400" b="1" dirty="0">
              <a:solidFill>
                <a:srgbClr val="FFFFFF"/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4252618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ésultat de recherche d'images pour &quot;carte de france région pays de la loire&quot;">
            <a:extLst>
              <a:ext uri="{FF2B5EF4-FFF2-40B4-BE49-F238E27FC236}">
                <a16:creationId xmlns:a16="http://schemas.microsoft.com/office/drawing/2014/main" xmlns="" id="{A0823EDD-9F14-3D44-BFE0-2CE5E994C68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081" y="1628800"/>
            <a:ext cx="4720691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ésultat de recherche d'images pour &quot;carte de france région pays de la loire&quot;">
            <a:extLst>
              <a:ext uri="{FF2B5EF4-FFF2-40B4-BE49-F238E27FC236}">
                <a16:creationId xmlns:a16="http://schemas.microsoft.com/office/drawing/2014/main" xmlns="" id="{08467453-43E3-8340-BEA8-325CFF4C40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095033"/>
            <a:ext cx="3163441" cy="3593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xmlns="" id="{E7530F5C-198A-AB42-8678-E252B384C50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5877272"/>
            <a:ext cx="2232248" cy="69571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2B6AA8F-FB18-D84E-8168-AEB3A382FD5E}"/>
              </a:ext>
            </a:extLst>
          </p:cNvPr>
          <p:cNvSpPr/>
          <p:nvPr/>
        </p:nvSpPr>
        <p:spPr>
          <a:xfrm>
            <a:off x="446826" y="6355348"/>
            <a:ext cx="47432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tabLst>
                <a:tab pos="361950" algn="l"/>
              </a:tabLst>
            </a:pPr>
            <a:r>
              <a:rPr lang="fr-FR" sz="1600" dirty="0" err="1"/>
              <a:t>Located</a:t>
            </a:r>
            <a:r>
              <a:rPr lang="fr-FR" sz="1600" dirty="0"/>
              <a:t> in Nantes, Angers and Le Mans-Laval</a:t>
            </a:r>
          </a:p>
        </p:txBody>
      </p:sp>
      <p:sp>
        <p:nvSpPr>
          <p:cNvPr id="9" name="Rectangle à coins arrondis 4">
            <a:extLst>
              <a:ext uri="{FF2B5EF4-FFF2-40B4-BE49-F238E27FC236}">
                <a16:creationId xmlns:a16="http://schemas.microsoft.com/office/drawing/2014/main" xmlns="" id="{1C625811-E78E-6B45-89E2-033F63CF9915}"/>
              </a:ext>
            </a:extLst>
          </p:cNvPr>
          <p:cNvSpPr/>
          <p:nvPr/>
        </p:nvSpPr>
        <p:spPr>
          <a:xfrm>
            <a:off x="1043608" y="188640"/>
            <a:ext cx="7056783" cy="1152128"/>
          </a:xfrm>
          <a:custGeom>
            <a:avLst/>
            <a:gdLst>
              <a:gd name="connsiteX0" fmla="*/ 0 w 1613112"/>
              <a:gd name="connsiteY0" fmla="*/ 72009 h 432048"/>
              <a:gd name="connsiteX1" fmla="*/ 720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72009 h 432048"/>
              <a:gd name="connsiteX0" fmla="*/ 0 w 1613112"/>
              <a:gd name="connsiteY0" fmla="*/ 72009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72009 h 432048"/>
              <a:gd name="connsiteX0" fmla="*/ 0 w 1613112"/>
              <a:gd name="connsiteY0" fmla="*/ 148209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48209 h 432048"/>
              <a:gd name="connsiteX0" fmla="*/ 0 w 1613112"/>
              <a:gd name="connsiteY0" fmla="*/ 148209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48209 h 432048"/>
              <a:gd name="connsiteX0" fmla="*/ 0 w 1613112"/>
              <a:gd name="connsiteY0" fmla="*/ 148209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48209 h 432048"/>
              <a:gd name="connsiteX0" fmla="*/ 0 w 1613112"/>
              <a:gd name="connsiteY0" fmla="*/ 148209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48209 h 432048"/>
              <a:gd name="connsiteX0" fmla="*/ 0 w 1613112"/>
              <a:gd name="connsiteY0" fmla="*/ 148418 h 432257"/>
              <a:gd name="connsiteX1" fmla="*/ 211709 w 1613112"/>
              <a:gd name="connsiteY1" fmla="*/ 209 h 432257"/>
              <a:gd name="connsiteX2" fmla="*/ 1541103 w 1613112"/>
              <a:gd name="connsiteY2" fmla="*/ 209 h 432257"/>
              <a:gd name="connsiteX3" fmla="*/ 1613112 w 1613112"/>
              <a:gd name="connsiteY3" fmla="*/ 72218 h 432257"/>
              <a:gd name="connsiteX4" fmla="*/ 1613112 w 1613112"/>
              <a:gd name="connsiteY4" fmla="*/ 360248 h 432257"/>
              <a:gd name="connsiteX5" fmla="*/ 1541103 w 1613112"/>
              <a:gd name="connsiteY5" fmla="*/ 432257 h 432257"/>
              <a:gd name="connsiteX6" fmla="*/ 72009 w 1613112"/>
              <a:gd name="connsiteY6" fmla="*/ 432257 h 432257"/>
              <a:gd name="connsiteX7" fmla="*/ 0 w 1613112"/>
              <a:gd name="connsiteY7" fmla="*/ 360248 h 432257"/>
              <a:gd name="connsiteX8" fmla="*/ 0 w 1613112"/>
              <a:gd name="connsiteY8" fmla="*/ 148418 h 432257"/>
              <a:gd name="connsiteX0" fmla="*/ 0 w 1613112"/>
              <a:gd name="connsiteY0" fmla="*/ 183242 h 432156"/>
              <a:gd name="connsiteX1" fmla="*/ 211709 w 1613112"/>
              <a:gd name="connsiteY1" fmla="*/ 108 h 432156"/>
              <a:gd name="connsiteX2" fmla="*/ 1541103 w 1613112"/>
              <a:gd name="connsiteY2" fmla="*/ 108 h 432156"/>
              <a:gd name="connsiteX3" fmla="*/ 1613112 w 1613112"/>
              <a:gd name="connsiteY3" fmla="*/ 72117 h 432156"/>
              <a:gd name="connsiteX4" fmla="*/ 1613112 w 1613112"/>
              <a:gd name="connsiteY4" fmla="*/ 360147 h 432156"/>
              <a:gd name="connsiteX5" fmla="*/ 1541103 w 1613112"/>
              <a:gd name="connsiteY5" fmla="*/ 432156 h 432156"/>
              <a:gd name="connsiteX6" fmla="*/ 72009 w 1613112"/>
              <a:gd name="connsiteY6" fmla="*/ 432156 h 432156"/>
              <a:gd name="connsiteX7" fmla="*/ 0 w 1613112"/>
              <a:gd name="connsiteY7" fmla="*/ 360147 h 432156"/>
              <a:gd name="connsiteX8" fmla="*/ 0 w 1613112"/>
              <a:gd name="connsiteY8" fmla="*/ 183242 h 432156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18059 w 1613112"/>
              <a:gd name="connsiteY6" fmla="*/ 428873 h 432048"/>
              <a:gd name="connsiteX7" fmla="*/ 0 w 1613112"/>
              <a:gd name="connsiteY7" fmla="*/ 3600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18059 w 1613112"/>
              <a:gd name="connsiteY6" fmla="*/ 428873 h 432048"/>
              <a:gd name="connsiteX7" fmla="*/ 0 w 1613112"/>
              <a:gd name="connsiteY7" fmla="*/ 3600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18059 w 1613112"/>
              <a:gd name="connsiteY6" fmla="*/ 428873 h 432048"/>
              <a:gd name="connsiteX7" fmla="*/ 0 w 1613112"/>
              <a:gd name="connsiteY7" fmla="*/ 27748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18059 w 1613112"/>
              <a:gd name="connsiteY6" fmla="*/ 428873 h 432048"/>
              <a:gd name="connsiteX7" fmla="*/ 0 w 1613112"/>
              <a:gd name="connsiteY7" fmla="*/ 2457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18059 w 1613112"/>
              <a:gd name="connsiteY6" fmla="*/ 428873 h 432048"/>
              <a:gd name="connsiteX7" fmla="*/ 0 w 1613112"/>
              <a:gd name="connsiteY7" fmla="*/ 2457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05359 w 1613112"/>
              <a:gd name="connsiteY6" fmla="*/ 432048 h 432048"/>
              <a:gd name="connsiteX7" fmla="*/ 0 w 1613112"/>
              <a:gd name="connsiteY7" fmla="*/ 2457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05359 w 1613112"/>
              <a:gd name="connsiteY6" fmla="*/ 432048 h 432048"/>
              <a:gd name="connsiteX7" fmla="*/ 0 w 1613112"/>
              <a:gd name="connsiteY7" fmla="*/ 2457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42045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05359 w 1613112"/>
              <a:gd name="connsiteY6" fmla="*/ 432048 h 432048"/>
              <a:gd name="connsiteX7" fmla="*/ 0 w 1613112"/>
              <a:gd name="connsiteY7" fmla="*/ 2457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42045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05359 w 1613112"/>
              <a:gd name="connsiteY6" fmla="*/ 432048 h 432048"/>
              <a:gd name="connsiteX7" fmla="*/ 0 w 1613112"/>
              <a:gd name="connsiteY7" fmla="*/ 245739 h 432048"/>
              <a:gd name="connsiteX8" fmla="*/ 0 w 1613112"/>
              <a:gd name="connsiteY8" fmla="*/ 183134 h 432048"/>
              <a:gd name="connsiteX0" fmla="*/ 0 w 1613112"/>
              <a:gd name="connsiteY0" fmla="*/ 186309 h 435223"/>
              <a:gd name="connsiteX1" fmla="*/ 211709 w 1613112"/>
              <a:gd name="connsiteY1" fmla="*/ 3175 h 435223"/>
              <a:gd name="connsiteX2" fmla="*/ 1379178 w 1613112"/>
              <a:gd name="connsiteY2" fmla="*/ 0 h 435223"/>
              <a:gd name="connsiteX3" fmla="*/ 1613112 w 1613112"/>
              <a:gd name="connsiteY3" fmla="*/ 75184 h 435223"/>
              <a:gd name="connsiteX4" fmla="*/ 1613112 w 1613112"/>
              <a:gd name="connsiteY4" fmla="*/ 363214 h 435223"/>
              <a:gd name="connsiteX5" fmla="*/ 1541103 w 1613112"/>
              <a:gd name="connsiteY5" fmla="*/ 435223 h 435223"/>
              <a:gd name="connsiteX6" fmla="*/ 205359 w 1613112"/>
              <a:gd name="connsiteY6" fmla="*/ 435223 h 435223"/>
              <a:gd name="connsiteX7" fmla="*/ 0 w 1613112"/>
              <a:gd name="connsiteY7" fmla="*/ 248914 h 435223"/>
              <a:gd name="connsiteX8" fmla="*/ 0 w 1613112"/>
              <a:gd name="connsiteY8" fmla="*/ 186309 h 435223"/>
              <a:gd name="connsiteX0" fmla="*/ 0 w 1613112"/>
              <a:gd name="connsiteY0" fmla="*/ 186492 h 435406"/>
              <a:gd name="connsiteX1" fmla="*/ 211709 w 1613112"/>
              <a:gd name="connsiteY1" fmla="*/ 3358 h 435406"/>
              <a:gd name="connsiteX2" fmla="*/ 1379178 w 1613112"/>
              <a:gd name="connsiteY2" fmla="*/ 183 h 435406"/>
              <a:gd name="connsiteX3" fmla="*/ 1613112 w 1613112"/>
              <a:gd name="connsiteY3" fmla="*/ 75367 h 435406"/>
              <a:gd name="connsiteX4" fmla="*/ 1613112 w 1613112"/>
              <a:gd name="connsiteY4" fmla="*/ 363397 h 435406"/>
              <a:gd name="connsiteX5" fmla="*/ 1541103 w 1613112"/>
              <a:gd name="connsiteY5" fmla="*/ 435406 h 435406"/>
              <a:gd name="connsiteX6" fmla="*/ 205359 w 1613112"/>
              <a:gd name="connsiteY6" fmla="*/ 435406 h 435406"/>
              <a:gd name="connsiteX7" fmla="*/ 0 w 1613112"/>
              <a:gd name="connsiteY7" fmla="*/ 249097 h 435406"/>
              <a:gd name="connsiteX8" fmla="*/ 0 w 1613112"/>
              <a:gd name="connsiteY8" fmla="*/ 186492 h 435406"/>
              <a:gd name="connsiteX0" fmla="*/ 0 w 1613112"/>
              <a:gd name="connsiteY0" fmla="*/ 186364 h 435278"/>
              <a:gd name="connsiteX1" fmla="*/ 211709 w 1613112"/>
              <a:gd name="connsiteY1" fmla="*/ 3230 h 435278"/>
              <a:gd name="connsiteX2" fmla="*/ 1379178 w 1613112"/>
              <a:gd name="connsiteY2" fmla="*/ 55 h 435278"/>
              <a:gd name="connsiteX3" fmla="*/ 1613112 w 1613112"/>
              <a:gd name="connsiteY3" fmla="*/ 173664 h 435278"/>
              <a:gd name="connsiteX4" fmla="*/ 1613112 w 1613112"/>
              <a:gd name="connsiteY4" fmla="*/ 363269 h 435278"/>
              <a:gd name="connsiteX5" fmla="*/ 1541103 w 1613112"/>
              <a:gd name="connsiteY5" fmla="*/ 435278 h 435278"/>
              <a:gd name="connsiteX6" fmla="*/ 205359 w 1613112"/>
              <a:gd name="connsiteY6" fmla="*/ 435278 h 435278"/>
              <a:gd name="connsiteX7" fmla="*/ 0 w 1613112"/>
              <a:gd name="connsiteY7" fmla="*/ 248969 h 435278"/>
              <a:gd name="connsiteX8" fmla="*/ 0 w 1613112"/>
              <a:gd name="connsiteY8" fmla="*/ 186364 h 435278"/>
              <a:gd name="connsiteX0" fmla="*/ 0 w 1613188"/>
              <a:gd name="connsiteY0" fmla="*/ 186404 h 435318"/>
              <a:gd name="connsiteX1" fmla="*/ 211709 w 1613188"/>
              <a:gd name="connsiteY1" fmla="*/ 3270 h 435318"/>
              <a:gd name="connsiteX2" fmla="*/ 1379178 w 1613188"/>
              <a:gd name="connsiteY2" fmla="*/ 95 h 435318"/>
              <a:gd name="connsiteX3" fmla="*/ 1613112 w 1613188"/>
              <a:gd name="connsiteY3" fmla="*/ 173704 h 435318"/>
              <a:gd name="connsiteX4" fmla="*/ 1613112 w 1613188"/>
              <a:gd name="connsiteY4" fmla="*/ 363309 h 435318"/>
              <a:gd name="connsiteX5" fmla="*/ 1541103 w 1613188"/>
              <a:gd name="connsiteY5" fmla="*/ 435318 h 435318"/>
              <a:gd name="connsiteX6" fmla="*/ 205359 w 1613188"/>
              <a:gd name="connsiteY6" fmla="*/ 435318 h 435318"/>
              <a:gd name="connsiteX7" fmla="*/ 0 w 1613188"/>
              <a:gd name="connsiteY7" fmla="*/ 249009 h 435318"/>
              <a:gd name="connsiteX8" fmla="*/ 0 w 1613188"/>
              <a:gd name="connsiteY8" fmla="*/ 186404 h 435318"/>
              <a:gd name="connsiteX0" fmla="*/ 0 w 1613188"/>
              <a:gd name="connsiteY0" fmla="*/ 186404 h 435318"/>
              <a:gd name="connsiteX1" fmla="*/ 211709 w 1613188"/>
              <a:gd name="connsiteY1" fmla="*/ 3270 h 435318"/>
              <a:gd name="connsiteX2" fmla="*/ 1379178 w 1613188"/>
              <a:gd name="connsiteY2" fmla="*/ 95 h 435318"/>
              <a:gd name="connsiteX3" fmla="*/ 1613112 w 1613188"/>
              <a:gd name="connsiteY3" fmla="*/ 173704 h 435318"/>
              <a:gd name="connsiteX4" fmla="*/ 1609937 w 1613188"/>
              <a:gd name="connsiteY4" fmla="*/ 255359 h 435318"/>
              <a:gd name="connsiteX5" fmla="*/ 1541103 w 1613188"/>
              <a:gd name="connsiteY5" fmla="*/ 435318 h 435318"/>
              <a:gd name="connsiteX6" fmla="*/ 205359 w 1613188"/>
              <a:gd name="connsiteY6" fmla="*/ 435318 h 435318"/>
              <a:gd name="connsiteX7" fmla="*/ 0 w 1613188"/>
              <a:gd name="connsiteY7" fmla="*/ 249009 h 435318"/>
              <a:gd name="connsiteX8" fmla="*/ 0 w 1613188"/>
              <a:gd name="connsiteY8" fmla="*/ 186404 h 435318"/>
              <a:gd name="connsiteX0" fmla="*/ 0 w 1613188"/>
              <a:gd name="connsiteY0" fmla="*/ 186404 h 435318"/>
              <a:gd name="connsiteX1" fmla="*/ 211709 w 1613188"/>
              <a:gd name="connsiteY1" fmla="*/ 3270 h 435318"/>
              <a:gd name="connsiteX2" fmla="*/ 1379178 w 1613188"/>
              <a:gd name="connsiteY2" fmla="*/ 95 h 435318"/>
              <a:gd name="connsiteX3" fmla="*/ 1613112 w 1613188"/>
              <a:gd name="connsiteY3" fmla="*/ 173704 h 435318"/>
              <a:gd name="connsiteX4" fmla="*/ 1609937 w 1613188"/>
              <a:gd name="connsiteY4" fmla="*/ 255359 h 435318"/>
              <a:gd name="connsiteX5" fmla="*/ 1541103 w 1613188"/>
              <a:gd name="connsiteY5" fmla="*/ 435318 h 435318"/>
              <a:gd name="connsiteX6" fmla="*/ 205359 w 1613188"/>
              <a:gd name="connsiteY6" fmla="*/ 435318 h 435318"/>
              <a:gd name="connsiteX7" fmla="*/ 0 w 1613188"/>
              <a:gd name="connsiteY7" fmla="*/ 249009 h 435318"/>
              <a:gd name="connsiteX8" fmla="*/ 0 w 1613188"/>
              <a:gd name="connsiteY8" fmla="*/ 186404 h 435318"/>
              <a:gd name="connsiteX0" fmla="*/ 0 w 1613188"/>
              <a:gd name="connsiteY0" fmla="*/ 186404 h 435318"/>
              <a:gd name="connsiteX1" fmla="*/ 211709 w 1613188"/>
              <a:gd name="connsiteY1" fmla="*/ 3270 h 435318"/>
              <a:gd name="connsiteX2" fmla="*/ 1379178 w 1613188"/>
              <a:gd name="connsiteY2" fmla="*/ 95 h 435318"/>
              <a:gd name="connsiteX3" fmla="*/ 1613112 w 1613188"/>
              <a:gd name="connsiteY3" fmla="*/ 173704 h 435318"/>
              <a:gd name="connsiteX4" fmla="*/ 1609937 w 1613188"/>
              <a:gd name="connsiteY4" fmla="*/ 255359 h 435318"/>
              <a:gd name="connsiteX5" fmla="*/ 1388703 w 1613188"/>
              <a:gd name="connsiteY5" fmla="*/ 435318 h 435318"/>
              <a:gd name="connsiteX6" fmla="*/ 205359 w 1613188"/>
              <a:gd name="connsiteY6" fmla="*/ 435318 h 435318"/>
              <a:gd name="connsiteX7" fmla="*/ 0 w 1613188"/>
              <a:gd name="connsiteY7" fmla="*/ 249009 h 435318"/>
              <a:gd name="connsiteX8" fmla="*/ 0 w 1613188"/>
              <a:gd name="connsiteY8" fmla="*/ 186404 h 435318"/>
              <a:gd name="connsiteX0" fmla="*/ 0 w 1613188"/>
              <a:gd name="connsiteY0" fmla="*/ 186404 h 435318"/>
              <a:gd name="connsiteX1" fmla="*/ 211709 w 1613188"/>
              <a:gd name="connsiteY1" fmla="*/ 3270 h 435318"/>
              <a:gd name="connsiteX2" fmla="*/ 1379178 w 1613188"/>
              <a:gd name="connsiteY2" fmla="*/ 95 h 435318"/>
              <a:gd name="connsiteX3" fmla="*/ 1613112 w 1613188"/>
              <a:gd name="connsiteY3" fmla="*/ 173704 h 435318"/>
              <a:gd name="connsiteX4" fmla="*/ 1609937 w 1613188"/>
              <a:gd name="connsiteY4" fmla="*/ 255359 h 435318"/>
              <a:gd name="connsiteX5" fmla="*/ 1388703 w 1613188"/>
              <a:gd name="connsiteY5" fmla="*/ 435318 h 435318"/>
              <a:gd name="connsiteX6" fmla="*/ 205359 w 1613188"/>
              <a:gd name="connsiteY6" fmla="*/ 435318 h 435318"/>
              <a:gd name="connsiteX7" fmla="*/ 0 w 1613188"/>
              <a:gd name="connsiteY7" fmla="*/ 249009 h 435318"/>
              <a:gd name="connsiteX8" fmla="*/ 0 w 1613188"/>
              <a:gd name="connsiteY8" fmla="*/ 186404 h 435318"/>
              <a:gd name="connsiteX0" fmla="*/ 0 w 1613188"/>
              <a:gd name="connsiteY0" fmla="*/ 186404 h 435318"/>
              <a:gd name="connsiteX1" fmla="*/ 211709 w 1613188"/>
              <a:gd name="connsiteY1" fmla="*/ 3270 h 435318"/>
              <a:gd name="connsiteX2" fmla="*/ 1379178 w 1613188"/>
              <a:gd name="connsiteY2" fmla="*/ 95 h 435318"/>
              <a:gd name="connsiteX3" fmla="*/ 1613112 w 1613188"/>
              <a:gd name="connsiteY3" fmla="*/ 173704 h 435318"/>
              <a:gd name="connsiteX4" fmla="*/ 1609937 w 1613188"/>
              <a:gd name="connsiteY4" fmla="*/ 255359 h 435318"/>
              <a:gd name="connsiteX5" fmla="*/ 1388703 w 1613188"/>
              <a:gd name="connsiteY5" fmla="*/ 435318 h 435318"/>
              <a:gd name="connsiteX6" fmla="*/ 205359 w 1613188"/>
              <a:gd name="connsiteY6" fmla="*/ 435318 h 435318"/>
              <a:gd name="connsiteX7" fmla="*/ 0 w 1613188"/>
              <a:gd name="connsiteY7" fmla="*/ 249009 h 435318"/>
              <a:gd name="connsiteX8" fmla="*/ 0 w 1613188"/>
              <a:gd name="connsiteY8" fmla="*/ 186404 h 435318"/>
              <a:gd name="connsiteX0" fmla="*/ 0 w 1610035"/>
              <a:gd name="connsiteY0" fmla="*/ 186401 h 435315"/>
              <a:gd name="connsiteX1" fmla="*/ 211709 w 1610035"/>
              <a:gd name="connsiteY1" fmla="*/ 3267 h 435315"/>
              <a:gd name="connsiteX2" fmla="*/ 1379178 w 1610035"/>
              <a:gd name="connsiteY2" fmla="*/ 92 h 435315"/>
              <a:gd name="connsiteX3" fmla="*/ 1609937 w 1610035"/>
              <a:gd name="connsiteY3" fmla="*/ 176876 h 435315"/>
              <a:gd name="connsiteX4" fmla="*/ 1609937 w 1610035"/>
              <a:gd name="connsiteY4" fmla="*/ 255356 h 435315"/>
              <a:gd name="connsiteX5" fmla="*/ 1388703 w 1610035"/>
              <a:gd name="connsiteY5" fmla="*/ 435315 h 435315"/>
              <a:gd name="connsiteX6" fmla="*/ 205359 w 1610035"/>
              <a:gd name="connsiteY6" fmla="*/ 435315 h 435315"/>
              <a:gd name="connsiteX7" fmla="*/ 0 w 1610035"/>
              <a:gd name="connsiteY7" fmla="*/ 249006 h 435315"/>
              <a:gd name="connsiteX8" fmla="*/ 0 w 1610035"/>
              <a:gd name="connsiteY8" fmla="*/ 186401 h 435315"/>
              <a:gd name="connsiteX0" fmla="*/ 0 w 1610016"/>
              <a:gd name="connsiteY0" fmla="*/ 186401 h 435315"/>
              <a:gd name="connsiteX1" fmla="*/ 211709 w 1610016"/>
              <a:gd name="connsiteY1" fmla="*/ 3267 h 435315"/>
              <a:gd name="connsiteX2" fmla="*/ 1379178 w 1610016"/>
              <a:gd name="connsiteY2" fmla="*/ 92 h 435315"/>
              <a:gd name="connsiteX3" fmla="*/ 1609937 w 1610016"/>
              <a:gd name="connsiteY3" fmla="*/ 176876 h 435315"/>
              <a:gd name="connsiteX4" fmla="*/ 1606762 w 1610016"/>
              <a:gd name="connsiteY4" fmla="*/ 236306 h 435315"/>
              <a:gd name="connsiteX5" fmla="*/ 1388703 w 1610016"/>
              <a:gd name="connsiteY5" fmla="*/ 435315 h 435315"/>
              <a:gd name="connsiteX6" fmla="*/ 205359 w 1610016"/>
              <a:gd name="connsiteY6" fmla="*/ 435315 h 435315"/>
              <a:gd name="connsiteX7" fmla="*/ 0 w 1610016"/>
              <a:gd name="connsiteY7" fmla="*/ 249006 h 435315"/>
              <a:gd name="connsiteX8" fmla="*/ 0 w 1610016"/>
              <a:gd name="connsiteY8" fmla="*/ 186401 h 435315"/>
              <a:gd name="connsiteX0" fmla="*/ 0 w 1610016"/>
              <a:gd name="connsiteY0" fmla="*/ 186401 h 435315"/>
              <a:gd name="connsiteX1" fmla="*/ 211709 w 1610016"/>
              <a:gd name="connsiteY1" fmla="*/ 3267 h 435315"/>
              <a:gd name="connsiteX2" fmla="*/ 1379178 w 1610016"/>
              <a:gd name="connsiteY2" fmla="*/ 92 h 435315"/>
              <a:gd name="connsiteX3" fmla="*/ 1609937 w 1610016"/>
              <a:gd name="connsiteY3" fmla="*/ 176876 h 435315"/>
              <a:gd name="connsiteX4" fmla="*/ 1606762 w 1610016"/>
              <a:gd name="connsiteY4" fmla="*/ 236306 h 435315"/>
              <a:gd name="connsiteX5" fmla="*/ 1388703 w 1610016"/>
              <a:gd name="connsiteY5" fmla="*/ 435315 h 435315"/>
              <a:gd name="connsiteX6" fmla="*/ 205359 w 1610016"/>
              <a:gd name="connsiteY6" fmla="*/ 435315 h 435315"/>
              <a:gd name="connsiteX7" fmla="*/ 0 w 1610016"/>
              <a:gd name="connsiteY7" fmla="*/ 249006 h 435315"/>
              <a:gd name="connsiteX8" fmla="*/ 0 w 1610016"/>
              <a:gd name="connsiteY8" fmla="*/ 186401 h 435315"/>
              <a:gd name="connsiteX0" fmla="*/ 0 w 1610016"/>
              <a:gd name="connsiteY0" fmla="*/ 186401 h 435315"/>
              <a:gd name="connsiteX1" fmla="*/ 211709 w 1610016"/>
              <a:gd name="connsiteY1" fmla="*/ 3267 h 435315"/>
              <a:gd name="connsiteX2" fmla="*/ 1379178 w 1610016"/>
              <a:gd name="connsiteY2" fmla="*/ 92 h 435315"/>
              <a:gd name="connsiteX3" fmla="*/ 1609937 w 1610016"/>
              <a:gd name="connsiteY3" fmla="*/ 176876 h 435315"/>
              <a:gd name="connsiteX4" fmla="*/ 1606762 w 1610016"/>
              <a:gd name="connsiteY4" fmla="*/ 236306 h 435315"/>
              <a:gd name="connsiteX5" fmla="*/ 1388703 w 1610016"/>
              <a:gd name="connsiteY5" fmla="*/ 435315 h 435315"/>
              <a:gd name="connsiteX6" fmla="*/ 224409 w 1610016"/>
              <a:gd name="connsiteY6" fmla="*/ 432140 h 435315"/>
              <a:gd name="connsiteX7" fmla="*/ 0 w 1610016"/>
              <a:gd name="connsiteY7" fmla="*/ 249006 h 435315"/>
              <a:gd name="connsiteX8" fmla="*/ 0 w 1610016"/>
              <a:gd name="connsiteY8" fmla="*/ 186401 h 435315"/>
              <a:gd name="connsiteX0" fmla="*/ 0 w 1610016"/>
              <a:gd name="connsiteY0" fmla="*/ 186401 h 435315"/>
              <a:gd name="connsiteX1" fmla="*/ 211709 w 1610016"/>
              <a:gd name="connsiteY1" fmla="*/ 3267 h 435315"/>
              <a:gd name="connsiteX2" fmla="*/ 1379178 w 1610016"/>
              <a:gd name="connsiteY2" fmla="*/ 92 h 435315"/>
              <a:gd name="connsiteX3" fmla="*/ 1609937 w 1610016"/>
              <a:gd name="connsiteY3" fmla="*/ 176876 h 435315"/>
              <a:gd name="connsiteX4" fmla="*/ 1606762 w 1610016"/>
              <a:gd name="connsiteY4" fmla="*/ 236306 h 435315"/>
              <a:gd name="connsiteX5" fmla="*/ 1388703 w 1610016"/>
              <a:gd name="connsiteY5" fmla="*/ 435315 h 435315"/>
              <a:gd name="connsiteX6" fmla="*/ 224409 w 1610016"/>
              <a:gd name="connsiteY6" fmla="*/ 432140 h 435315"/>
              <a:gd name="connsiteX7" fmla="*/ 3175 w 1610016"/>
              <a:gd name="connsiteY7" fmla="*/ 217256 h 435315"/>
              <a:gd name="connsiteX8" fmla="*/ 0 w 1610016"/>
              <a:gd name="connsiteY8" fmla="*/ 186401 h 435315"/>
              <a:gd name="connsiteX0" fmla="*/ 0 w 1610016"/>
              <a:gd name="connsiteY0" fmla="*/ 186401 h 435315"/>
              <a:gd name="connsiteX1" fmla="*/ 211709 w 1610016"/>
              <a:gd name="connsiteY1" fmla="*/ 3267 h 435315"/>
              <a:gd name="connsiteX2" fmla="*/ 1379178 w 1610016"/>
              <a:gd name="connsiteY2" fmla="*/ 92 h 435315"/>
              <a:gd name="connsiteX3" fmla="*/ 1609937 w 1610016"/>
              <a:gd name="connsiteY3" fmla="*/ 176876 h 435315"/>
              <a:gd name="connsiteX4" fmla="*/ 1606762 w 1610016"/>
              <a:gd name="connsiteY4" fmla="*/ 236306 h 435315"/>
              <a:gd name="connsiteX5" fmla="*/ 1388703 w 1610016"/>
              <a:gd name="connsiteY5" fmla="*/ 435315 h 435315"/>
              <a:gd name="connsiteX6" fmla="*/ 224409 w 1610016"/>
              <a:gd name="connsiteY6" fmla="*/ 432140 h 435315"/>
              <a:gd name="connsiteX7" fmla="*/ 3175 w 1610016"/>
              <a:gd name="connsiteY7" fmla="*/ 217256 h 435315"/>
              <a:gd name="connsiteX8" fmla="*/ 0 w 1610016"/>
              <a:gd name="connsiteY8" fmla="*/ 186401 h 435315"/>
              <a:gd name="connsiteX0" fmla="*/ 3175 w 1606841"/>
              <a:gd name="connsiteY0" fmla="*/ 218151 h 435315"/>
              <a:gd name="connsiteX1" fmla="*/ 208534 w 1606841"/>
              <a:gd name="connsiteY1" fmla="*/ 3267 h 435315"/>
              <a:gd name="connsiteX2" fmla="*/ 1376003 w 1606841"/>
              <a:gd name="connsiteY2" fmla="*/ 92 h 435315"/>
              <a:gd name="connsiteX3" fmla="*/ 1606762 w 1606841"/>
              <a:gd name="connsiteY3" fmla="*/ 176876 h 435315"/>
              <a:gd name="connsiteX4" fmla="*/ 1603587 w 1606841"/>
              <a:gd name="connsiteY4" fmla="*/ 236306 h 435315"/>
              <a:gd name="connsiteX5" fmla="*/ 1385528 w 1606841"/>
              <a:gd name="connsiteY5" fmla="*/ 435315 h 435315"/>
              <a:gd name="connsiteX6" fmla="*/ 221234 w 1606841"/>
              <a:gd name="connsiteY6" fmla="*/ 432140 h 435315"/>
              <a:gd name="connsiteX7" fmla="*/ 0 w 1606841"/>
              <a:gd name="connsiteY7" fmla="*/ 217256 h 435315"/>
              <a:gd name="connsiteX8" fmla="*/ 3175 w 1606841"/>
              <a:gd name="connsiteY8" fmla="*/ 218151 h 435315"/>
              <a:gd name="connsiteX0" fmla="*/ 3175 w 1606841"/>
              <a:gd name="connsiteY0" fmla="*/ 218151 h 435315"/>
              <a:gd name="connsiteX1" fmla="*/ 208534 w 1606841"/>
              <a:gd name="connsiteY1" fmla="*/ 3267 h 435315"/>
              <a:gd name="connsiteX2" fmla="*/ 1376003 w 1606841"/>
              <a:gd name="connsiteY2" fmla="*/ 92 h 435315"/>
              <a:gd name="connsiteX3" fmla="*/ 1606762 w 1606841"/>
              <a:gd name="connsiteY3" fmla="*/ 176876 h 435315"/>
              <a:gd name="connsiteX4" fmla="*/ 1603587 w 1606841"/>
              <a:gd name="connsiteY4" fmla="*/ 236306 h 435315"/>
              <a:gd name="connsiteX5" fmla="*/ 1385528 w 1606841"/>
              <a:gd name="connsiteY5" fmla="*/ 435315 h 435315"/>
              <a:gd name="connsiteX6" fmla="*/ 221234 w 1606841"/>
              <a:gd name="connsiteY6" fmla="*/ 432140 h 435315"/>
              <a:gd name="connsiteX7" fmla="*/ 0 w 1606841"/>
              <a:gd name="connsiteY7" fmla="*/ 217256 h 435315"/>
              <a:gd name="connsiteX8" fmla="*/ 3175 w 1606841"/>
              <a:gd name="connsiteY8" fmla="*/ 218151 h 435315"/>
              <a:gd name="connsiteX0" fmla="*/ 6350 w 1606841"/>
              <a:gd name="connsiteY0" fmla="*/ 205451 h 435315"/>
              <a:gd name="connsiteX1" fmla="*/ 208534 w 1606841"/>
              <a:gd name="connsiteY1" fmla="*/ 3267 h 435315"/>
              <a:gd name="connsiteX2" fmla="*/ 1376003 w 1606841"/>
              <a:gd name="connsiteY2" fmla="*/ 92 h 435315"/>
              <a:gd name="connsiteX3" fmla="*/ 1606762 w 1606841"/>
              <a:gd name="connsiteY3" fmla="*/ 176876 h 435315"/>
              <a:gd name="connsiteX4" fmla="*/ 1603587 w 1606841"/>
              <a:gd name="connsiteY4" fmla="*/ 236306 h 435315"/>
              <a:gd name="connsiteX5" fmla="*/ 1385528 w 1606841"/>
              <a:gd name="connsiteY5" fmla="*/ 435315 h 435315"/>
              <a:gd name="connsiteX6" fmla="*/ 221234 w 1606841"/>
              <a:gd name="connsiteY6" fmla="*/ 432140 h 435315"/>
              <a:gd name="connsiteX7" fmla="*/ 0 w 1606841"/>
              <a:gd name="connsiteY7" fmla="*/ 217256 h 435315"/>
              <a:gd name="connsiteX8" fmla="*/ 6350 w 1606841"/>
              <a:gd name="connsiteY8" fmla="*/ 205451 h 435315"/>
              <a:gd name="connsiteX0" fmla="*/ 3175 w 1606841"/>
              <a:gd name="connsiteY0" fmla="*/ 221326 h 435315"/>
              <a:gd name="connsiteX1" fmla="*/ 208534 w 1606841"/>
              <a:gd name="connsiteY1" fmla="*/ 3267 h 435315"/>
              <a:gd name="connsiteX2" fmla="*/ 1376003 w 1606841"/>
              <a:gd name="connsiteY2" fmla="*/ 92 h 435315"/>
              <a:gd name="connsiteX3" fmla="*/ 1606762 w 1606841"/>
              <a:gd name="connsiteY3" fmla="*/ 176876 h 435315"/>
              <a:gd name="connsiteX4" fmla="*/ 1603587 w 1606841"/>
              <a:gd name="connsiteY4" fmla="*/ 236306 h 435315"/>
              <a:gd name="connsiteX5" fmla="*/ 1385528 w 1606841"/>
              <a:gd name="connsiteY5" fmla="*/ 435315 h 435315"/>
              <a:gd name="connsiteX6" fmla="*/ 221234 w 1606841"/>
              <a:gd name="connsiteY6" fmla="*/ 432140 h 435315"/>
              <a:gd name="connsiteX7" fmla="*/ 0 w 1606841"/>
              <a:gd name="connsiteY7" fmla="*/ 217256 h 435315"/>
              <a:gd name="connsiteX8" fmla="*/ 3175 w 1606841"/>
              <a:gd name="connsiteY8" fmla="*/ 221326 h 435315"/>
              <a:gd name="connsiteX0" fmla="*/ 3175 w 1606841"/>
              <a:gd name="connsiteY0" fmla="*/ 221301 h 435290"/>
              <a:gd name="connsiteX1" fmla="*/ 208534 w 1606841"/>
              <a:gd name="connsiteY1" fmla="*/ 3242 h 435290"/>
              <a:gd name="connsiteX2" fmla="*/ 1376003 w 1606841"/>
              <a:gd name="connsiteY2" fmla="*/ 67 h 435290"/>
              <a:gd name="connsiteX3" fmla="*/ 1606762 w 1606841"/>
              <a:gd name="connsiteY3" fmla="*/ 208601 h 435290"/>
              <a:gd name="connsiteX4" fmla="*/ 1603587 w 1606841"/>
              <a:gd name="connsiteY4" fmla="*/ 236281 h 435290"/>
              <a:gd name="connsiteX5" fmla="*/ 1385528 w 1606841"/>
              <a:gd name="connsiteY5" fmla="*/ 435290 h 435290"/>
              <a:gd name="connsiteX6" fmla="*/ 221234 w 1606841"/>
              <a:gd name="connsiteY6" fmla="*/ 432115 h 435290"/>
              <a:gd name="connsiteX7" fmla="*/ 0 w 1606841"/>
              <a:gd name="connsiteY7" fmla="*/ 217231 h 435290"/>
              <a:gd name="connsiteX8" fmla="*/ 3175 w 1606841"/>
              <a:gd name="connsiteY8" fmla="*/ 221301 h 435290"/>
              <a:gd name="connsiteX0" fmla="*/ 3175 w 1622291"/>
              <a:gd name="connsiteY0" fmla="*/ 221301 h 435290"/>
              <a:gd name="connsiteX1" fmla="*/ 208534 w 1622291"/>
              <a:gd name="connsiteY1" fmla="*/ 3242 h 435290"/>
              <a:gd name="connsiteX2" fmla="*/ 1376003 w 1622291"/>
              <a:gd name="connsiteY2" fmla="*/ 67 h 435290"/>
              <a:gd name="connsiteX3" fmla="*/ 1606762 w 1622291"/>
              <a:gd name="connsiteY3" fmla="*/ 208601 h 435290"/>
              <a:gd name="connsiteX4" fmla="*/ 1603587 w 1622291"/>
              <a:gd name="connsiteY4" fmla="*/ 236281 h 435290"/>
              <a:gd name="connsiteX5" fmla="*/ 1607097 w 1622291"/>
              <a:gd name="connsiteY5" fmla="*/ 212370 h 435290"/>
              <a:gd name="connsiteX6" fmla="*/ 1385528 w 1622291"/>
              <a:gd name="connsiteY6" fmla="*/ 435290 h 435290"/>
              <a:gd name="connsiteX7" fmla="*/ 221234 w 1622291"/>
              <a:gd name="connsiteY7" fmla="*/ 432115 h 435290"/>
              <a:gd name="connsiteX8" fmla="*/ 0 w 1622291"/>
              <a:gd name="connsiteY8" fmla="*/ 217231 h 435290"/>
              <a:gd name="connsiteX9" fmla="*/ 3175 w 1622291"/>
              <a:gd name="connsiteY9" fmla="*/ 221301 h 435290"/>
              <a:gd name="connsiteX0" fmla="*/ 3175 w 1622291"/>
              <a:gd name="connsiteY0" fmla="*/ 221301 h 435290"/>
              <a:gd name="connsiteX1" fmla="*/ 208534 w 1622291"/>
              <a:gd name="connsiteY1" fmla="*/ 3242 h 435290"/>
              <a:gd name="connsiteX2" fmla="*/ 1376003 w 1622291"/>
              <a:gd name="connsiteY2" fmla="*/ 67 h 435290"/>
              <a:gd name="connsiteX3" fmla="*/ 1606762 w 1622291"/>
              <a:gd name="connsiteY3" fmla="*/ 208601 h 435290"/>
              <a:gd name="connsiteX4" fmla="*/ 1603587 w 1622291"/>
              <a:gd name="connsiteY4" fmla="*/ 236281 h 435290"/>
              <a:gd name="connsiteX5" fmla="*/ 1607097 w 1622291"/>
              <a:gd name="connsiteY5" fmla="*/ 212370 h 435290"/>
              <a:gd name="connsiteX6" fmla="*/ 1385528 w 1622291"/>
              <a:gd name="connsiteY6" fmla="*/ 435290 h 435290"/>
              <a:gd name="connsiteX7" fmla="*/ 221234 w 1622291"/>
              <a:gd name="connsiteY7" fmla="*/ 432115 h 435290"/>
              <a:gd name="connsiteX8" fmla="*/ 0 w 1622291"/>
              <a:gd name="connsiteY8" fmla="*/ 217231 h 435290"/>
              <a:gd name="connsiteX9" fmla="*/ 3175 w 1622291"/>
              <a:gd name="connsiteY9" fmla="*/ 221301 h 435290"/>
              <a:gd name="connsiteX0" fmla="*/ 3175 w 1607097"/>
              <a:gd name="connsiteY0" fmla="*/ 221301 h 435290"/>
              <a:gd name="connsiteX1" fmla="*/ 208534 w 1607097"/>
              <a:gd name="connsiteY1" fmla="*/ 3242 h 435290"/>
              <a:gd name="connsiteX2" fmla="*/ 1376003 w 1607097"/>
              <a:gd name="connsiteY2" fmla="*/ 67 h 435290"/>
              <a:gd name="connsiteX3" fmla="*/ 1606762 w 1607097"/>
              <a:gd name="connsiteY3" fmla="*/ 208601 h 435290"/>
              <a:gd name="connsiteX4" fmla="*/ 1603587 w 1607097"/>
              <a:gd name="connsiteY4" fmla="*/ 236281 h 435290"/>
              <a:gd name="connsiteX5" fmla="*/ 1607097 w 1607097"/>
              <a:gd name="connsiteY5" fmla="*/ 212370 h 435290"/>
              <a:gd name="connsiteX6" fmla="*/ 1385528 w 1607097"/>
              <a:gd name="connsiteY6" fmla="*/ 435290 h 435290"/>
              <a:gd name="connsiteX7" fmla="*/ 221234 w 1607097"/>
              <a:gd name="connsiteY7" fmla="*/ 432115 h 435290"/>
              <a:gd name="connsiteX8" fmla="*/ 0 w 1607097"/>
              <a:gd name="connsiteY8" fmla="*/ 217231 h 435290"/>
              <a:gd name="connsiteX9" fmla="*/ 3175 w 1607097"/>
              <a:gd name="connsiteY9" fmla="*/ 221301 h 435290"/>
              <a:gd name="connsiteX0" fmla="*/ 3175 w 1607097"/>
              <a:gd name="connsiteY0" fmla="*/ 221301 h 435290"/>
              <a:gd name="connsiteX1" fmla="*/ 208534 w 1607097"/>
              <a:gd name="connsiteY1" fmla="*/ 3242 h 435290"/>
              <a:gd name="connsiteX2" fmla="*/ 1376003 w 1607097"/>
              <a:gd name="connsiteY2" fmla="*/ 67 h 435290"/>
              <a:gd name="connsiteX3" fmla="*/ 1606762 w 1607097"/>
              <a:gd name="connsiteY3" fmla="*/ 208601 h 435290"/>
              <a:gd name="connsiteX4" fmla="*/ 1603587 w 1607097"/>
              <a:gd name="connsiteY4" fmla="*/ 236281 h 435290"/>
              <a:gd name="connsiteX5" fmla="*/ 1607097 w 1607097"/>
              <a:gd name="connsiteY5" fmla="*/ 212370 h 435290"/>
              <a:gd name="connsiteX6" fmla="*/ 1385528 w 1607097"/>
              <a:gd name="connsiteY6" fmla="*/ 435290 h 435290"/>
              <a:gd name="connsiteX7" fmla="*/ 221234 w 1607097"/>
              <a:gd name="connsiteY7" fmla="*/ 432115 h 435290"/>
              <a:gd name="connsiteX8" fmla="*/ 0 w 1607097"/>
              <a:gd name="connsiteY8" fmla="*/ 217231 h 435290"/>
              <a:gd name="connsiteX9" fmla="*/ 3175 w 1607097"/>
              <a:gd name="connsiteY9" fmla="*/ 221301 h 435290"/>
              <a:gd name="connsiteX0" fmla="*/ 3175 w 1607097"/>
              <a:gd name="connsiteY0" fmla="*/ 221301 h 435290"/>
              <a:gd name="connsiteX1" fmla="*/ 208534 w 1607097"/>
              <a:gd name="connsiteY1" fmla="*/ 3242 h 435290"/>
              <a:gd name="connsiteX2" fmla="*/ 1376003 w 1607097"/>
              <a:gd name="connsiteY2" fmla="*/ 67 h 435290"/>
              <a:gd name="connsiteX3" fmla="*/ 1606762 w 1607097"/>
              <a:gd name="connsiteY3" fmla="*/ 208601 h 435290"/>
              <a:gd name="connsiteX4" fmla="*/ 1603587 w 1607097"/>
              <a:gd name="connsiteY4" fmla="*/ 236281 h 435290"/>
              <a:gd name="connsiteX5" fmla="*/ 1607097 w 1607097"/>
              <a:gd name="connsiteY5" fmla="*/ 212370 h 435290"/>
              <a:gd name="connsiteX6" fmla="*/ 1385528 w 1607097"/>
              <a:gd name="connsiteY6" fmla="*/ 435290 h 435290"/>
              <a:gd name="connsiteX7" fmla="*/ 221234 w 1607097"/>
              <a:gd name="connsiteY7" fmla="*/ 432115 h 435290"/>
              <a:gd name="connsiteX8" fmla="*/ 0 w 1607097"/>
              <a:gd name="connsiteY8" fmla="*/ 217231 h 435290"/>
              <a:gd name="connsiteX9" fmla="*/ 3175 w 1607097"/>
              <a:gd name="connsiteY9" fmla="*/ 221301 h 435290"/>
              <a:gd name="connsiteX0" fmla="*/ 3175 w 1607097"/>
              <a:gd name="connsiteY0" fmla="*/ 221234 h 435223"/>
              <a:gd name="connsiteX1" fmla="*/ 208534 w 1607097"/>
              <a:gd name="connsiteY1" fmla="*/ 3175 h 435223"/>
              <a:gd name="connsiteX2" fmla="*/ 1376003 w 1607097"/>
              <a:gd name="connsiteY2" fmla="*/ 0 h 435223"/>
              <a:gd name="connsiteX3" fmla="*/ 1606762 w 1607097"/>
              <a:gd name="connsiteY3" fmla="*/ 208534 h 435223"/>
              <a:gd name="connsiteX4" fmla="*/ 1603587 w 1607097"/>
              <a:gd name="connsiteY4" fmla="*/ 236214 h 435223"/>
              <a:gd name="connsiteX5" fmla="*/ 1607097 w 1607097"/>
              <a:gd name="connsiteY5" fmla="*/ 212303 h 435223"/>
              <a:gd name="connsiteX6" fmla="*/ 1385528 w 1607097"/>
              <a:gd name="connsiteY6" fmla="*/ 435223 h 435223"/>
              <a:gd name="connsiteX7" fmla="*/ 221234 w 1607097"/>
              <a:gd name="connsiteY7" fmla="*/ 432048 h 435223"/>
              <a:gd name="connsiteX8" fmla="*/ 0 w 1607097"/>
              <a:gd name="connsiteY8" fmla="*/ 217164 h 435223"/>
              <a:gd name="connsiteX9" fmla="*/ 3175 w 1607097"/>
              <a:gd name="connsiteY9" fmla="*/ 221234 h 435223"/>
              <a:gd name="connsiteX0" fmla="*/ 3175 w 1609937"/>
              <a:gd name="connsiteY0" fmla="*/ 221234 h 435223"/>
              <a:gd name="connsiteX1" fmla="*/ 208534 w 1609937"/>
              <a:gd name="connsiteY1" fmla="*/ 3175 h 435223"/>
              <a:gd name="connsiteX2" fmla="*/ 1376003 w 1609937"/>
              <a:gd name="connsiteY2" fmla="*/ 0 h 435223"/>
              <a:gd name="connsiteX3" fmla="*/ 1606762 w 1609937"/>
              <a:gd name="connsiteY3" fmla="*/ 208534 h 435223"/>
              <a:gd name="connsiteX4" fmla="*/ 1609937 w 1609937"/>
              <a:gd name="connsiteY4" fmla="*/ 204464 h 435223"/>
              <a:gd name="connsiteX5" fmla="*/ 1607097 w 1609937"/>
              <a:gd name="connsiteY5" fmla="*/ 212303 h 435223"/>
              <a:gd name="connsiteX6" fmla="*/ 1385528 w 1609937"/>
              <a:gd name="connsiteY6" fmla="*/ 435223 h 435223"/>
              <a:gd name="connsiteX7" fmla="*/ 221234 w 1609937"/>
              <a:gd name="connsiteY7" fmla="*/ 432048 h 435223"/>
              <a:gd name="connsiteX8" fmla="*/ 0 w 1609937"/>
              <a:gd name="connsiteY8" fmla="*/ 217164 h 435223"/>
              <a:gd name="connsiteX9" fmla="*/ 3175 w 1609937"/>
              <a:gd name="connsiteY9" fmla="*/ 221234 h 435223"/>
              <a:gd name="connsiteX0" fmla="*/ 3175 w 1607097"/>
              <a:gd name="connsiteY0" fmla="*/ 221234 h 435223"/>
              <a:gd name="connsiteX1" fmla="*/ 208534 w 1607097"/>
              <a:gd name="connsiteY1" fmla="*/ 3175 h 435223"/>
              <a:gd name="connsiteX2" fmla="*/ 1376003 w 1607097"/>
              <a:gd name="connsiteY2" fmla="*/ 0 h 435223"/>
              <a:gd name="connsiteX3" fmla="*/ 1606762 w 1607097"/>
              <a:gd name="connsiteY3" fmla="*/ 208534 h 435223"/>
              <a:gd name="connsiteX4" fmla="*/ 1606762 w 1607097"/>
              <a:gd name="connsiteY4" fmla="*/ 217164 h 435223"/>
              <a:gd name="connsiteX5" fmla="*/ 1607097 w 1607097"/>
              <a:gd name="connsiteY5" fmla="*/ 212303 h 435223"/>
              <a:gd name="connsiteX6" fmla="*/ 1385528 w 1607097"/>
              <a:gd name="connsiteY6" fmla="*/ 435223 h 435223"/>
              <a:gd name="connsiteX7" fmla="*/ 221234 w 1607097"/>
              <a:gd name="connsiteY7" fmla="*/ 432048 h 435223"/>
              <a:gd name="connsiteX8" fmla="*/ 0 w 1607097"/>
              <a:gd name="connsiteY8" fmla="*/ 217164 h 435223"/>
              <a:gd name="connsiteX9" fmla="*/ 3175 w 1607097"/>
              <a:gd name="connsiteY9" fmla="*/ 221234 h 435223"/>
              <a:gd name="connsiteX0" fmla="*/ 3175 w 1607097"/>
              <a:gd name="connsiteY0" fmla="*/ 2244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21234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24409 h 438398"/>
              <a:gd name="connsiteX0" fmla="*/ 3175 w 1607097"/>
              <a:gd name="connsiteY0" fmla="*/ 2244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21234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24409 h 438398"/>
              <a:gd name="connsiteX0" fmla="*/ 3175 w 1607097"/>
              <a:gd name="connsiteY0" fmla="*/ 2244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21234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24409 h 438398"/>
              <a:gd name="connsiteX0" fmla="*/ 3175 w 1607097"/>
              <a:gd name="connsiteY0" fmla="*/ 2244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75209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24409 h 438398"/>
              <a:gd name="connsiteX0" fmla="*/ 3175 w 1607097"/>
              <a:gd name="connsiteY0" fmla="*/ 2244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75209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24409 h 438398"/>
              <a:gd name="connsiteX0" fmla="*/ 3175 w 1607097"/>
              <a:gd name="connsiteY0" fmla="*/ 2371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75209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37109 h 438398"/>
              <a:gd name="connsiteX0" fmla="*/ 3175 w 1607097"/>
              <a:gd name="connsiteY0" fmla="*/ 2371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75209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37109 h 438398"/>
              <a:gd name="connsiteX0" fmla="*/ 0 w 1603922"/>
              <a:gd name="connsiteY0" fmla="*/ 237109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0 w 1603922"/>
              <a:gd name="connsiteY9" fmla="*/ 237109 h 438398"/>
              <a:gd name="connsiteX0" fmla="*/ 3175 w 1603922"/>
              <a:gd name="connsiteY0" fmla="*/ 233934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3175 w 1603922"/>
              <a:gd name="connsiteY9" fmla="*/ 233934 h 438398"/>
              <a:gd name="connsiteX0" fmla="*/ 6350 w 1603922"/>
              <a:gd name="connsiteY0" fmla="*/ 221234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6350 w 1603922"/>
              <a:gd name="connsiteY9" fmla="*/ 221234 h 438398"/>
              <a:gd name="connsiteX0" fmla="*/ 9525 w 1603922"/>
              <a:gd name="connsiteY0" fmla="*/ 224409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9525 w 1603922"/>
              <a:gd name="connsiteY9" fmla="*/ 224409 h 438398"/>
              <a:gd name="connsiteX0" fmla="*/ 0 w 1607097"/>
              <a:gd name="connsiteY0" fmla="*/ 2244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75209 w 1607097"/>
              <a:gd name="connsiteY7" fmla="*/ 435223 h 438398"/>
              <a:gd name="connsiteX8" fmla="*/ 3175 w 1607097"/>
              <a:gd name="connsiteY8" fmla="*/ 223514 h 438398"/>
              <a:gd name="connsiteX9" fmla="*/ 0 w 1607097"/>
              <a:gd name="connsiteY9" fmla="*/ 224409 h 438398"/>
              <a:gd name="connsiteX0" fmla="*/ 6350 w 1603922"/>
              <a:gd name="connsiteY0" fmla="*/ 221234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6350 w 1603922"/>
              <a:gd name="connsiteY9" fmla="*/ 221234 h 438398"/>
              <a:gd name="connsiteX0" fmla="*/ 3175 w 1603922"/>
              <a:gd name="connsiteY0" fmla="*/ 224409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3175 w 1603922"/>
              <a:gd name="connsiteY9" fmla="*/ 224409 h 438398"/>
              <a:gd name="connsiteX0" fmla="*/ 3175 w 1603922"/>
              <a:gd name="connsiteY0" fmla="*/ 224409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3175 w 1603922"/>
              <a:gd name="connsiteY9" fmla="*/ 224409 h 438398"/>
              <a:gd name="connsiteX0" fmla="*/ 3175 w 1603922"/>
              <a:gd name="connsiteY0" fmla="*/ 224409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3175 w 1603922"/>
              <a:gd name="connsiteY9" fmla="*/ 224409 h 438398"/>
              <a:gd name="connsiteX0" fmla="*/ 3175 w 1603922"/>
              <a:gd name="connsiteY0" fmla="*/ 224409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3175 w 1603922"/>
              <a:gd name="connsiteY9" fmla="*/ 224409 h 438398"/>
              <a:gd name="connsiteX0" fmla="*/ 3175 w 1603922"/>
              <a:gd name="connsiteY0" fmla="*/ 227584 h 441573"/>
              <a:gd name="connsiteX1" fmla="*/ 268859 w 1603922"/>
              <a:gd name="connsiteY1" fmla="*/ 0 h 441573"/>
              <a:gd name="connsiteX2" fmla="*/ 1372828 w 1603922"/>
              <a:gd name="connsiteY2" fmla="*/ 6350 h 441573"/>
              <a:gd name="connsiteX3" fmla="*/ 1603587 w 1603922"/>
              <a:gd name="connsiteY3" fmla="*/ 214884 h 441573"/>
              <a:gd name="connsiteX4" fmla="*/ 1603587 w 1603922"/>
              <a:gd name="connsiteY4" fmla="*/ 223514 h 441573"/>
              <a:gd name="connsiteX5" fmla="*/ 1603922 w 1603922"/>
              <a:gd name="connsiteY5" fmla="*/ 218653 h 441573"/>
              <a:gd name="connsiteX6" fmla="*/ 1382353 w 1603922"/>
              <a:gd name="connsiteY6" fmla="*/ 441573 h 441573"/>
              <a:gd name="connsiteX7" fmla="*/ 272034 w 1603922"/>
              <a:gd name="connsiteY7" fmla="*/ 438398 h 441573"/>
              <a:gd name="connsiteX8" fmla="*/ 0 w 1603922"/>
              <a:gd name="connsiteY8" fmla="*/ 226689 h 441573"/>
              <a:gd name="connsiteX9" fmla="*/ 3175 w 1603922"/>
              <a:gd name="connsiteY9" fmla="*/ 227584 h 441573"/>
              <a:gd name="connsiteX0" fmla="*/ 3175 w 1603922"/>
              <a:gd name="connsiteY0" fmla="*/ 227584 h 441573"/>
              <a:gd name="connsiteX1" fmla="*/ 268859 w 1603922"/>
              <a:gd name="connsiteY1" fmla="*/ 0 h 441573"/>
              <a:gd name="connsiteX2" fmla="*/ 1372828 w 1603922"/>
              <a:gd name="connsiteY2" fmla="*/ 6350 h 441573"/>
              <a:gd name="connsiteX3" fmla="*/ 1603587 w 1603922"/>
              <a:gd name="connsiteY3" fmla="*/ 214884 h 441573"/>
              <a:gd name="connsiteX4" fmla="*/ 1603587 w 1603922"/>
              <a:gd name="connsiteY4" fmla="*/ 223514 h 441573"/>
              <a:gd name="connsiteX5" fmla="*/ 1603922 w 1603922"/>
              <a:gd name="connsiteY5" fmla="*/ 218653 h 441573"/>
              <a:gd name="connsiteX6" fmla="*/ 1382353 w 1603922"/>
              <a:gd name="connsiteY6" fmla="*/ 441573 h 441573"/>
              <a:gd name="connsiteX7" fmla="*/ 272034 w 1603922"/>
              <a:gd name="connsiteY7" fmla="*/ 438398 h 441573"/>
              <a:gd name="connsiteX8" fmla="*/ 0 w 1603922"/>
              <a:gd name="connsiteY8" fmla="*/ 226689 h 441573"/>
              <a:gd name="connsiteX9" fmla="*/ 3175 w 1603922"/>
              <a:gd name="connsiteY9" fmla="*/ 227584 h 441573"/>
              <a:gd name="connsiteX0" fmla="*/ 3175 w 1603922"/>
              <a:gd name="connsiteY0" fmla="*/ 227584 h 441671"/>
              <a:gd name="connsiteX1" fmla="*/ 268859 w 1603922"/>
              <a:gd name="connsiteY1" fmla="*/ 0 h 441671"/>
              <a:gd name="connsiteX2" fmla="*/ 1372828 w 1603922"/>
              <a:gd name="connsiteY2" fmla="*/ 6350 h 441671"/>
              <a:gd name="connsiteX3" fmla="*/ 1603587 w 1603922"/>
              <a:gd name="connsiteY3" fmla="*/ 214884 h 441671"/>
              <a:gd name="connsiteX4" fmla="*/ 1603587 w 1603922"/>
              <a:gd name="connsiteY4" fmla="*/ 223514 h 441671"/>
              <a:gd name="connsiteX5" fmla="*/ 1603922 w 1603922"/>
              <a:gd name="connsiteY5" fmla="*/ 218653 h 441671"/>
              <a:gd name="connsiteX6" fmla="*/ 1382353 w 1603922"/>
              <a:gd name="connsiteY6" fmla="*/ 441573 h 441671"/>
              <a:gd name="connsiteX7" fmla="*/ 297434 w 1603922"/>
              <a:gd name="connsiteY7" fmla="*/ 441573 h 441671"/>
              <a:gd name="connsiteX8" fmla="*/ 0 w 1603922"/>
              <a:gd name="connsiteY8" fmla="*/ 226689 h 441671"/>
              <a:gd name="connsiteX9" fmla="*/ 3175 w 1603922"/>
              <a:gd name="connsiteY9" fmla="*/ 227584 h 441671"/>
              <a:gd name="connsiteX0" fmla="*/ 3175 w 1603922"/>
              <a:gd name="connsiteY0" fmla="*/ 230759 h 441671"/>
              <a:gd name="connsiteX1" fmla="*/ 268859 w 1603922"/>
              <a:gd name="connsiteY1" fmla="*/ 0 h 441671"/>
              <a:gd name="connsiteX2" fmla="*/ 1372828 w 1603922"/>
              <a:gd name="connsiteY2" fmla="*/ 6350 h 441671"/>
              <a:gd name="connsiteX3" fmla="*/ 1603587 w 1603922"/>
              <a:gd name="connsiteY3" fmla="*/ 214884 h 441671"/>
              <a:gd name="connsiteX4" fmla="*/ 1603587 w 1603922"/>
              <a:gd name="connsiteY4" fmla="*/ 223514 h 441671"/>
              <a:gd name="connsiteX5" fmla="*/ 1603922 w 1603922"/>
              <a:gd name="connsiteY5" fmla="*/ 218653 h 441671"/>
              <a:gd name="connsiteX6" fmla="*/ 1382353 w 1603922"/>
              <a:gd name="connsiteY6" fmla="*/ 441573 h 441671"/>
              <a:gd name="connsiteX7" fmla="*/ 297434 w 1603922"/>
              <a:gd name="connsiteY7" fmla="*/ 441573 h 441671"/>
              <a:gd name="connsiteX8" fmla="*/ 0 w 1603922"/>
              <a:gd name="connsiteY8" fmla="*/ 226689 h 441671"/>
              <a:gd name="connsiteX9" fmla="*/ 3175 w 1603922"/>
              <a:gd name="connsiteY9" fmla="*/ 230759 h 441671"/>
              <a:gd name="connsiteX0" fmla="*/ 3175 w 1603922"/>
              <a:gd name="connsiteY0" fmla="*/ 230759 h 441671"/>
              <a:gd name="connsiteX1" fmla="*/ 268859 w 1603922"/>
              <a:gd name="connsiteY1" fmla="*/ 0 h 441671"/>
              <a:gd name="connsiteX2" fmla="*/ 1372828 w 1603922"/>
              <a:gd name="connsiteY2" fmla="*/ 6350 h 441671"/>
              <a:gd name="connsiteX3" fmla="*/ 1603587 w 1603922"/>
              <a:gd name="connsiteY3" fmla="*/ 214884 h 441671"/>
              <a:gd name="connsiteX4" fmla="*/ 1603587 w 1603922"/>
              <a:gd name="connsiteY4" fmla="*/ 223514 h 441671"/>
              <a:gd name="connsiteX5" fmla="*/ 1603922 w 1603922"/>
              <a:gd name="connsiteY5" fmla="*/ 218653 h 441671"/>
              <a:gd name="connsiteX6" fmla="*/ 1382353 w 1603922"/>
              <a:gd name="connsiteY6" fmla="*/ 441573 h 441671"/>
              <a:gd name="connsiteX7" fmla="*/ 297434 w 1603922"/>
              <a:gd name="connsiteY7" fmla="*/ 441573 h 441671"/>
              <a:gd name="connsiteX8" fmla="*/ 0 w 1603922"/>
              <a:gd name="connsiteY8" fmla="*/ 226689 h 441671"/>
              <a:gd name="connsiteX9" fmla="*/ 3175 w 1603922"/>
              <a:gd name="connsiteY9" fmla="*/ 230759 h 441671"/>
              <a:gd name="connsiteX0" fmla="*/ 0 w 1603922"/>
              <a:gd name="connsiteY0" fmla="*/ 218059 h 441671"/>
              <a:gd name="connsiteX1" fmla="*/ 268859 w 1603922"/>
              <a:gd name="connsiteY1" fmla="*/ 0 h 441671"/>
              <a:gd name="connsiteX2" fmla="*/ 1372828 w 1603922"/>
              <a:gd name="connsiteY2" fmla="*/ 6350 h 441671"/>
              <a:gd name="connsiteX3" fmla="*/ 1603587 w 1603922"/>
              <a:gd name="connsiteY3" fmla="*/ 214884 h 441671"/>
              <a:gd name="connsiteX4" fmla="*/ 1603587 w 1603922"/>
              <a:gd name="connsiteY4" fmla="*/ 223514 h 441671"/>
              <a:gd name="connsiteX5" fmla="*/ 1603922 w 1603922"/>
              <a:gd name="connsiteY5" fmla="*/ 218653 h 441671"/>
              <a:gd name="connsiteX6" fmla="*/ 1382353 w 1603922"/>
              <a:gd name="connsiteY6" fmla="*/ 441573 h 441671"/>
              <a:gd name="connsiteX7" fmla="*/ 297434 w 1603922"/>
              <a:gd name="connsiteY7" fmla="*/ 441573 h 441671"/>
              <a:gd name="connsiteX8" fmla="*/ 0 w 1603922"/>
              <a:gd name="connsiteY8" fmla="*/ 226689 h 441671"/>
              <a:gd name="connsiteX9" fmla="*/ 0 w 1603922"/>
              <a:gd name="connsiteY9" fmla="*/ 218059 h 441671"/>
              <a:gd name="connsiteX0" fmla="*/ 0 w 1603922"/>
              <a:gd name="connsiteY0" fmla="*/ 218059 h 441703"/>
              <a:gd name="connsiteX1" fmla="*/ 268859 w 1603922"/>
              <a:gd name="connsiteY1" fmla="*/ 0 h 441703"/>
              <a:gd name="connsiteX2" fmla="*/ 1372828 w 1603922"/>
              <a:gd name="connsiteY2" fmla="*/ 6350 h 441703"/>
              <a:gd name="connsiteX3" fmla="*/ 1603587 w 1603922"/>
              <a:gd name="connsiteY3" fmla="*/ 214884 h 441703"/>
              <a:gd name="connsiteX4" fmla="*/ 1603587 w 1603922"/>
              <a:gd name="connsiteY4" fmla="*/ 223514 h 441703"/>
              <a:gd name="connsiteX5" fmla="*/ 1603922 w 1603922"/>
              <a:gd name="connsiteY5" fmla="*/ 218653 h 441703"/>
              <a:gd name="connsiteX6" fmla="*/ 1382353 w 1603922"/>
              <a:gd name="connsiteY6" fmla="*/ 441573 h 441703"/>
              <a:gd name="connsiteX7" fmla="*/ 297434 w 1603922"/>
              <a:gd name="connsiteY7" fmla="*/ 441573 h 441703"/>
              <a:gd name="connsiteX8" fmla="*/ 0 w 1603922"/>
              <a:gd name="connsiteY8" fmla="*/ 226689 h 441703"/>
              <a:gd name="connsiteX9" fmla="*/ 0 w 1603922"/>
              <a:gd name="connsiteY9" fmla="*/ 218059 h 441703"/>
              <a:gd name="connsiteX0" fmla="*/ 0 w 1603922"/>
              <a:gd name="connsiteY0" fmla="*/ 218059 h 441837"/>
              <a:gd name="connsiteX1" fmla="*/ 268859 w 1603922"/>
              <a:gd name="connsiteY1" fmla="*/ 0 h 441837"/>
              <a:gd name="connsiteX2" fmla="*/ 1372828 w 1603922"/>
              <a:gd name="connsiteY2" fmla="*/ 6350 h 441837"/>
              <a:gd name="connsiteX3" fmla="*/ 1603587 w 1603922"/>
              <a:gd name="connsiteY3" fmla="*/ 214884 h 441837"/>
              <a:gd name="connsiteX4" fmla="*/ 1603587 w 1603922"/>
              <a:gd name="connsiteY4" fmla="*/ 223514 h 441837"/>
              <a:gd name="connsiteX5" fmla="*/ 1603922 w 1603922"/>
              <a:gd name="connsiteY5" fmla="*/ 218653 h 441837"/>
              <a:gd name="connsiteX6" fmla="*/ 1382353 w 1603922"/>
              <a:gd name="connsiteY6" fmla="*/ 441573 h 441837"/>
              <a:gd name="connsiteX7" fmla="*/ 297434 w 1603922"/>
              <a:gd name="connsiteY7" fmla="*/ 441573 h 441837"/>
              <a:gd name="connsiteX8" fmla="*/ 0 w 1603922"/>
              <a:gd name="connsiteY8" fmla="*/ 226689 h 441837"/>
              <a:gd name="connsiteX9" fmla="*/ 0 w 1603922"/>
              <a:gd name="connsiteY9" fmla="*/ 218059 h 441837"/>
              <a:gd name="connsiteX0" fmla="*/ 0 w 1603922"/>
              <a:gd name="connsiteY0" fmla="*/ 218059 h 441664"/>
              <a:gd name="connsiteX1" fmla="*/ 268859 w 1603922"/>
              <a:gd name="connsiteY1" fmla="*/ 0 h 441664"/>
              <a:gd name="connsiteX2" fmla="*/ 1372828 w 1603922"/>
              <a:gd name="connsiteY2" fmla="*/ 6350 h 441664"/>
              <a:gd name="connsiteX3" fmla="*/ 1603587 w 1603922"/>
              <a:gd name="connsiteY3" fmla="*/ 214884 h 441664"/>
              <a:gd name="connsiteX4" fmla="*/ 1603587 w 1603922"/>
              <a:gd name="connsiteY4" fmla="*/ 223514 h 441664"/>
              <a:gd name="connsiteX5" fmla="*/ 1603922 w 1603922"/>
              <a:gd name="connsiteY5" fmla="*/ 218653 h 441664"/>
              <a:gd name="connsiteX6" fmla="*/ 1382353 w 1603922"/>
              <a:gd name="connsiteY6" fmla="*/ 441573 h 441664"/>
              <a:gd name="connsiteX7" fmla="*/ 297434 w 1603922"/>
              <a:gd name="connsiteY7" fmla="*/ 441573 h 441664"/>
              <a:gd name="connsiteX8" fmla="*/ 0 w 1603922"/>
              <a:gd name="connsiteY8" fmla="*/ 226689 h 441664"/>
              <a:gd name="connsiteX9" fmla="*/ 0 w 1603922"/>
              <a:gd name="connsiteY9" fmla="*/ 218059 h 441664"/>
              <a:gd name="connsiteX0" fmla="*/ 0 w 1603922"/>
              <a:gd name="connsiteY0" fmla="*/ 218059 h 441664"/>
              <a:gd name="connsiteX1" fmla="*/ 268859 w 1603922"/>
              <a:gd name="connsiteY1" fmla="*/ 0 h 441664"/>
              <a:gd name="connsiteX2" fmla="*/ 1372828 w 1603922"/>
              <a:gd name="connsiteY2" fmla="*/ 6350 h 441664"/>
              <a:gd name="connsiteX3" fmla="*/ 1603587 w 1603922"/>
              <a:gd name="connsiteY3" fmla="*/ 214884 h 441664"/>
              <a:gd name="connsiteX4" fmla="*/ 1603587 w 1603922"/>
              <a:gd name="connsiteY4" fmla="*/ 223514 h 441664"/>
              <a:gd name="connsiteX5" fmla="*/ 1603922 w 1603922"/>
              <a:gd name="connsiteY5" fmla="*/ 218653 h 441664"/>
              <a:gd name="connsiteX6" fmla="*/ 1382353 w 1603922"/>
              <a:gd name="connsiteY6" fmla="*/ 441573 h 441664"/>
              <a:gd name="connsiteX7" fmla="*/ 297434 w 1603922"/>
              <a:gd name="connsiteY7" fmla="*/ 441573 h 441664"/>
              <a:gd name="connsiteX8" fmla="*/ 0 w 1603922"/>
              <a:gd name="connsiteY8" fmla="*/ 226689 h 441664"/>
              <a:gd name="connsiteX9" fmla="*/ 0 w 1603922"/>
              <a:gd name="connsiteY9" fmla="*/ 218059 h 441664"/>
              <a:gd name="connsiteX0" fmla="*/ 0 w 1603922"/>
              <a:gd name="connsiteY0" fmla="*/ 219015 h 442620"/>
              <a:gd name="connsiteX1" fmla="*/ 268859 w 1603922"/>
              <a:gd name="connsiteY1" fmla="*/ 956 h 442620"/>
              <a:gd name="connsiteX2" fmla="*/ 1372828 w 1603922"/>
              <a:gd name="connsiteY2" fmla="*/ 7306 h 442620"/>
              <a:gd name="connsiteX3" fmla="*/ 1603587 w 1603922"/>
              <a:gd name="connsiteY3" fmla="*/ 215840 h 442620"/>
              <a:gd name="connsiteX4" fmla="*/ 1603587 w 1603922"/>
              <a:gd name="connsiteY4" fmla="*/ 224470 h 442620"/>
              <a:gd name="connsiteX5" fmla="*/ 1603922 w 1603922"/>
              <a:gd name="connsiteY5" fmla="*/ 219609 h 442620"/>
              <a:gd name="connsiteX6" fmla="*/ 1382353 w 1603922"/>
              <a:gd name="connsiteY6" fmla="*/ 442529 h 442620"/>
              <a:gd name="connsiteX7" fmla="*/ 297434 w 1603922"/>
              <a:gd name="connsiteY7" fmla="*/ 442529 h 442620"/>
              <a:gd name="connsiteX8" fmla="*/ 0 w 1603922"/>
              <a:gd name="connsiteY8" fmla="*/ 227645 h 442620"/>
              <a:gd name="connsiteX9" fmla="*/ 0 w 1603922"/>
              <a:gd name="connsiteY9" fmla="*/ 219015 h 442620"/>
              <a:gd name="connsiteX0" fmla="*/ 0 w 1603922"/>
              <a:gd name="connsiteY0" fmla="*/ 218059 h 441664"/>
              <a:gd name="connsiteX1" fmla="*/ 268859 w 1603922"/>
              <a:gd name="connsiteY1" fmla="*/ 0 h 441664"/>
              <a:gd name="connsiteX2" fmla="*/ 1372828 w 1603922"/>
              <a:gd name="connsiteY2" fmla="*/ 6350 h 441664"/>
              <a:gd name="connsiteX3" fmla="*/ 1603587 w 1603922"/>
              <a:gd name="connsiteY3" fmla="*/ 214884 h 441664"/>
              <a:gd name="connsiteX4" fmla="*/ 1603587 w 1603922"/>
              <a:gd name="connsiteY4" fmla="*/ 223514 h 441664"/>
              <a:gd name="connsiteX5" fmla="*/ 1603922 w 1603922"/>
              <a:gd name="connsiteY5" fmla="*/ 218653 h 441664"/>
              <a:gd name="connsiteX6" fmla="*/ 1382353 w 1603922"/>
              <a:gd name="connsiteY6" fmla="*/ 441573 h 441664"/>
              <a:gd name="connsiteX7" fmla="*/ 297434 w 1603922"/>
              <a:gd name="connsiteY7" fmla="*/ 441573 h 441664"/>
              <a:gd name="connsiteX8" fmla="*/ 0 w 1603922"/>
              <a:gd name="connsiteY8" fmla="*/ 226689 h 441664"/>
              <a:gd name="connsiteX9" fmla="*/ 0 w 1603922"/>
              <a:gd name="connsiteY9" fmla="*/ 218059 h 441664"/>
              <a:gd name="connsiteX0" fmla="*/ 0 w 1603922"/>
              <a:gd name="connsiteY0" fmla="*/ 218059 h 441664"/>
              <a:gd name="connsiteX1" fmla="*/ 303784 w 1603922"/>
              <a:gd name="connsiteY1" fmla="*/ 0 h 441664"/>
              <a:gd name="connsiteX2" fmla="*/ 1372828 w 1603922"/>
              <a:gd name="connsiteY2" fmla="*/ 6350 h 441664"/>
              <a:gd name="connsiteX3" fmla="*/ 1603587 w 1603922"/>
              <a:gd name="connsiteY3" fmla="*/ 214884 h 441664"/>
              <a:gd name="connsiteX4" fmla="*/ 1603587 w 1603922"/>
              <a:gd name="connsiteY4" fmla="*/ 223514 h 441664"/>
              <a:gd name="connsiteX5" fmla="*/ 1603922 w 1603922"/>
              <a:gd name="connsiteY5" fmla="*/ 218653 h 441664"/>
              <a:gd name="connsiteX6" fmla="*/ 1382353 w 1603922"/>
              <a:gd name="connsiteY6" fmla="*/ 441573 h 441664"/>
              <a:gd name="connsiteX7" fmla="*/ 297434 w 1603922"/>
              <a:gd name="connsiteY7" fmla="*/ 441573 h 441664"/>
              <a:gd name="connsiteX8" fmla="*/ 0 w 1603922"/>
              <a:gd name="connsiteY8" fmla="*/ 226689 h 441664"/>
              <a:gd name="connsiteX9" fmla="*/ 0 w 1603922"/>
              <a:gd name="connsiteY9" fmla="*/ 218059 h 441664"/>
              <a:gd name="connsiteX0" fmla="*/ 0 w 1603922"/>
              <a:gd name="connsiteY0" fmla="*/ 218059 h 441664"/>
              <a:gd name="connsiteX1" fmla="*/ 303784 w 1603922"/>
              <a:gd name="connsiteY1" fmla="*/ 0 h 441664"/>
              <a:gd name="connsiteX2" fmla="*/ 1372828 w 1603922"/>
              <a:gd name="connsiteY2" fmla="*/ 6350 h 441664"/>
              <a:gd name="connsiteX3" fmla="*/ 1603587 w 1603922"/>
              <a:gd name="connsiteY3" fmla="*/ 214884 h 441664"/>
              <a:gd name="connsiteX4" fmla="*/ 1603587 w 1603922"/>
              <a:gd name="connsiteY4" fmla="*/ 223514 h 441664"/>
              <a:gd name="connsiteX5" fmla="*/ 1603922 w 1603922"/>
              <a:gd name="connsiteY5" fmla="*/ 218653 h 441664"/>
              <a:gd name="connsiteX6" fmla="*/ 1382353 w 1603922"/>
              <a:gd name="connsiteY6" fmla="*/ 441573 h 441664"/>
              <a:gd name="connsiteX7" fmla="*/ 297434 w 1603922"/>
              <a:gd name="connsiteY7" fmla="*/ 441573 h 441664"/>
              <a:gd name="connsiteX8" fmla="*/ 0 w 1603922"/>
              <a:gd name="connsiteY8" fmla="*/ 226689 h 441664"/>
              <a:gd name="connsiteX9" fmla="*/ 0 w 1603922"/>
              <a:gd name="connsiteY9" fmla="*/ 218059 h 441664"/>
              <a:gd name="connsiteX0" fmla="*/ 24092 w 1628014"/>
              <a:gd name="connsiteY0" fmla="*/ 218059 h 441573"/>
              <a:gd name="connsiteX1" fmla="*/ 327876 w 1628014"/>
              <a:gd name="connsiteY1" fmla="*/ 0 h 441573"/>
              <a:gd name="connsiteX2" fmla="*/ 1396920 w 1628014"/>
              <a:gd name="connsiteY2" fmla="*/ 6350 h 441573"/>
              <a:gd name="connsiteX3" fmla="*/ 1627679 w 1628014"/>
              <a:gd name="connsiteY3" fmla="*/ 214884 h 441573"/>
              <a:gd name="connsiteX4" fmla="*/ 1627679 w 1628014"/>
              <a:gd name="connsiteY4" fmla="*/ 223514 h 441573"/>
              <a:gd name="connsiteX5" fmla="*/ 1628014 w 1628014"/>
              <a:gd name="connsiteY5" fmla="*/ 218653 h 441573"/>
              <a:gd name="connsiteX6" fmla="*/ 1406445 w 1628014"/>
              <a:gd name="connsiteY6" fmla="*/ 441573 h 441573"/>
              <a:gd name="connsiteX7" fmla="*/ 321526 w 1628014"/>
              <a:gd name="connsiteY7" fmla="*/ 441573 h 441573"/>
              <a:gd name="connsiteX8" fmla="*/ 21463 w 1628014"/>
              <a:gd name="connsiteY8" fmla="*/ 220901 h 441573"/>
              <a:gd name="connsiteX9" fmla="*/ 24092 w 1628014"/>
              <a:gd name="connsiteY9" fmla="*/ 226689 h 441573"/>
              <a:gd name="connsiteX10" fmla="*/ 24092 w 1628014"/>
              <a:gd name="connsiteY10" fmla="*/ 218059 h 441573"/>
              <a:gd name="connsiteX0" fmla="*/ 24092 w 1628014"/>
              <a:gd name="connsiteY0" fmla="*/ 218059 h 441573"/>
              <a:gd name="connsiteX1" fmla="*/ 327876 w 1628014"/>
              <a:gd name="connsiteY1" fmla="*/ 0 h 441573"/>
              <a:gd name="connsiteX2" fmla="*/ 1396920 w 1628014"/>
              <a:gd name="connsiteY2" fmla="*/ 6350 h 441573"/>
              <a:gd name="connsiteX3" fmla="*/ 1627679 w 1628014"/>
              <a:gd name="connsiteY3" fmla="*/ 214884 h 441573"/>
              <a:gd name="connsiteX4" fmla="*/ 1627679 w 1628014"/>
              <a:gd name="connsiteY4" fmla="*/ 223514 h 441573"/>
              <a:gd name="connsiteX5" fmla="*/ 1628014 w 1628014"/>
              <a:gd name="connsiteY5" fmla="*/ 218653 h 441573"/>
              <a:gd name="connsiteX6" fmla="*/ 1406445 w 1628014"/>
              <a:gd name="connsiteY6" fmla="*/ 441573 h 441573"/>
              <a:gd name="connsiteX7" fmla="*/ 321526 w 1628014"/>
              <a:gd name="connsiteY7" fmla="*/ 441573 h 441573"/>
              <a:gd name="connsiteX8" fmla="*/ 21463 w 1628014"/>
              <a:gd name="connsiteY8" fmla="*/ 220901 h 441573"/>
              <a:gd name="connsiteX9" fmla="*/ 24092 w 1628014"/>
              <a:gd name="connsiteY9" fmla="*/ 226689 h 441573"/>
              <a:gd name="connsiteX10" fmla="*/ 24092 w 1628014"/>
              <a:gd name="connsiteY10" fmla="*/ 218059 h 441573"/>
              <a:gd name="connsiteX0" fmla="*/ 2629 w 1606551"/>
              <a:gd name="connsiteY0" fmla="*/ 218059 h 441573"/>
              <a:gd name="connsiteX1" fmla="*/ 306413 w 1606551"/>
              <a:gd name="connsiteY1" fmla="*/ 0 h 441573"/>
              <a:gd name="connsiteX2" fmla="*/ 1375457 w 1606551"/>
              <a:gd name="connsiteY2" fmla="*/ 6350 h 441573"/>
              <a:gd name="connsiteX3" fmla="*/ 1606216 w 1606551"/>
              <a:gd name="connsiteY3" fmla="*/ 214884 h 441573"/>
              <a:gd name="connsiteX4" fmla="*/ 1606216 w 1606551"/>
              <a:gd name="connsiteY4" fmla="*/ 223514 h 441573"/>
              <a:gd name="connsiteX5" fmla="*/ 1606551 w 1606551"/>
              <a:gd name="connsiteY5" fmla="*/ 218653 h 441573"/>
              <a:gd name="connsiteX6" fmla="*/ 1384982 w 1606551"/>
              <a:gd name="connsiteY6" fmla="*/ 441573 h 441573"/>
              <a:gd name="connsiteX7" fmla="*/ 300063 w 1606551"/>
              <a:gd name="connsiteY7" fmla="*/ 441573 h 441573"/>
              <a:gd name="connsiteX8" fmla="*/ 0 w 1606551"/>
              <a:gd name="connsiteY8" fmla="*/ 220901 h 441573"/>
              <a:gd name="connsiteX9" fmla="*/ 2629 w 1606551"/>
              <a:gd name="connsiteY9" fmla="*/ 226689 h 441573"/>
              <a:gd name="connsiteX10" fmla="*/ 2629 w 1606551"/>
              <a:gd name="connsiteY10" fmla="*/ 218059 h 441573"/>
              <a:gd name="connsiteX0" fmla="*/ 2629 w 1606551"/>
              <a:gd name="connsiteY0" fmla="*/ 218059 h 441573"/>
              <a:gd name="connsiteX1" fmla="*/ 306413 w 1606551"/>
              <a:gd name="connsiteY1" fmla="*/ 0 h 441573"/>
              <a:gd name="connsiteX2" fmla="*/ 1375457 w 1606551"/>
              <a:gd name="connsiteY2" fmla="*/ 6350 h 441573"/>
              <a:gd name="connsiteX3" fmla="*/ 1606216 w 1606551"/>
              <a:gd name="connsiteY3" fmla="*/ 214884 h 441573"/>
              <a:gd name="connsiteX4" fmla="*/ 1606216 w 1606551"/>
              <a:gd name="connsiteY4" fmla="*/ 223514 h 441573"/>
              <a:gd name="connsiteX5" fmla="*/ 1606551 w 1606551"/>
              <a:gd name="connsiteY5" fmla="*/ 218653 h 441573"/>
              <a:gd name="connsiteX6" fmla="*/ 1384982 w 1606551"/>
              <a:gd name="connsiteY6" fmla="*/ 441573 h 441573"/>
              <a:gd name="connsiteX7" fmla="*/ 300063 w 1606551"/>
              <a:gd name="connsiteY7" fmla="*/ 441573 h 441573"/>
              <a:gd name="connsiteX8" fmla="*/ 0 w 1606551"/>
              <a:gd name="connsiteY8" fmla="*/ 220901 h 441573"/>
              <a:gd name="connsiteX9" fmla="*/ 2629 w 1606551"/>
              <a:gd name="connsiteY9" fmla="*/ 226689 h 441573"/>
              <a:gd name="connsiteX10" fmla="*/ 2629 w 1606551"/>
              <a:gd name="connsiteY10" fmla="*/ 218059 h 441573"/>
              <a:gd name="connsiteX0" fmla="*/ 2629 w 1606551"/>
              <a:gd name="connsiteY0" fmla="*/ 218059 h 441580"/>
              <a:gd name="connsiteX1" fmla="*/ 306413 w 1606551"/>
              <a:gd name="connsiteY1" fmla="*/ 0 h 441580"/>
              <a:gd name="connsiteX2" fmla="*/ 1375457 w 1606551"/>
              <a:gd name="connsiteY2" fmla="*/ 6350 h 441580"/>
              <a:gd name="connsiteX3" fmla="*/ 1606216 w 1606551"/>
              <a:gd name="connsiteY3" fmla="*/ 214884 h 441580"/>
              <a:gd name="connsiteX4" fmla="*/ 1606216 w 1606551"/>
              <a:gd name="connsiteY4" fmla="*/ 223514 h 441580"/>
              <a:gd name="connsiteX5" fmla="*/ 1606551 w 1606551"/>
              <a:gd name="connsiteY5" fmla="*/ 218653 h 441580"/>
              <a:gd name="connsiteX6" fmla="*/ 1384982 w 1606551"/>
              <a:gd name="connsiteY6" fmla="*/ 441573 h 441580"/>
              <a:gd name="connsiteX7" fmla="*/ 300063 w 1606551"/>
              <a:gd name="connsiteY7" fmla="*/ 441573 h 441580"/>
              <a:gd name="connsiteX8" fmla="*/ 0 w 1606551"/>
              <a:gd name="connsiteY8" fmla="*/ 220901 h 441580"/>
              <a:gd name="connsiteX9" fmla="*/ 2629 w 1606551"/>
              <a:gd name="connsiteY9" fmla="*/ 226689 h 441580"/>
              <a:gd name="connsiteX10" fmla="*/ 2629 w 1606551"/>
              <a:gd name="connsiteY10" fmla="*/ 218059 h 441580"/>
              <a:gd name="connsiteX0" fmla="*/ 2629 w 1606551"/>
              <a:gd name="connsiteY0" fmla="*/ 218059 h 441580"/>
              <a:gd name="connsiteX1" fmla="*/ 306413 w 1606551"/>
              <a:gd name="connsiteY1" fmla="*/ 0 h 441580"/>
              <a:gd name="connsiteX2" fmla="*/ 1375457 w 1606551"/>
              <a:gd name="connsiteY2" fmla="*/ 6350 h 441580"/>
              <a:gd name="connsiteX3" fmla="*/ 1606216 w 1606551"/>
              <a:gd name="connsiteY3" fmla="*/ 214884 h 441580"/>
              <a:gd name="connsiteX4" fmla="*/ 1606216 w 1606551"/>
              <a:gd name="connsiteY4" fmla="*/ 223514 h 441580"/>
              <a:gd name="connsiteX5" fmla="*/ 1606551 w 1606551"/>
              <a:gd name="connsiteY5" fmla="*/ 218653 h 441580"/>
              <a:gd name="connsiteX6" fmla="*/ 1384982 w 1606551"/>
              <a:gd name="connsiteY6" fmla="*/ 441573 h 441580"/>
              <a:gd name="connsiteX7" fmla="*/ 300063 w 1606551"/>
              <a:gd name="connsiteY7" fmla="*/ 441573 h 441580"/>
              <a:gd name="connsiteX8" fmla="*/ 0 w 1606551"/>
              <a:gd name="connsiteY8" fmla="*/ 220901 h 441580"/>
              <a:gd name="connsiteX9" fmla="*/ 2629 w 1606551"/>
              <a:gd name="connsiteY9" fmla="*/ 226689 h 441580"/>
              <a:gd name="connsiteX10" fmla="*/ 2629 w 1606551"/>
              <a:gd name="connsiteY10" fmla="*/ 218059 h 441580"/>
              <a:gd name="connsiteX0" fmla="*/ 2629 w 1606551"/>
              <a:gd name="connsiteY0" fmla="*/ 218059 h 441580"/>
              <a:gd name="connsiteX1" fmla="*/ 306413 w 1606551"/>
              <a:gd name="connsiteY1" fmla="*/ 0 h 441580"/>
              <a:gd name="connsiteX2" fmla="*/ 1375457 w 1606551"/>
              <a:gd name="connsiteY2" fmla="*/ 6350 h 441580"/>
              <a:gd name="connsiteX3" fmla="*/ 1606216 w 1606551"/>
              <a:gd name="connsiteY3" fmla="*/ 214884 h 441580"/>
              <a:gd name="connsiteX4" fmla="*/ 1606216 w 1606551"/>
              <a:gd name="connsiteY4" fmla="*/ 223514 h 441580"/>
              <a:gd name="connsiteX5" fmla="*/ 1606551 w 1606551"/>
              <a:gd name="connsiteY5" fmla="*/ 218653 h 441580"/>
              <a:gd name="connsiteX6" fmla="*/ 1384982 w 1606551"/>
              <a:gd name="connsiteY6" fmla="*/ 441573 h 441580"/>
              <a:gd name="connsiteX7" fmla="*/ 300063 w 1606551"/>
              <a:gd name="connsiteY7" fmla="*/ 441573 h 441580"/>
              <a:gd name="connsiteX8" fmla="*/ 0 w 1606551"/>
              <a:gd name="connsiteY8" fmla="*/ 220901 h 441580"/>
              <a:gd name="connsiteX9" fmla="*/ 2629 w 1606551"/>
              <a:gd name="connsiteY9" fmla="*/ 226689 h 441580"/>
              <a:gd name="connsiteX10" fmla="*/ 2629 w 1606551"/>
              <a:gd name="connsiteY10" fmla="*/ 218059 h 441580"/>
              <a:gd name="connsiteX0" fmla="*/ 2629 w 1606551"/>
              <a:gd name="connsiteY0" fmla="*/ 218059 h 441736"/>
              <a:gd name="connsiteX1" fmla="*/ 306413 w 1606551"/>
              <a:gd name="connsiteY1" fmla="*/ 0 h 441736"/>
              <a:gd name="connsiteX2" fmla="*/ 1375457 w 1606551"/>
              <a:gd name="connsiteY2" fmla="*/ 6350 h 441736"/>
              <a:gd name="connsiteX3" fmla="*/ 1606216 w 1606551"/>
              <a:gd name="connsiteY3" fmla="*/ 214884 h 441736"/>
              <a:gd name="connsiteX4" fmla="*/ 1606216 w 1606551"/>
              <a:gd name="connsiteY4" fmla="*/ 223514 h 441736"/>
              <a:gd name="connsiteX5" fmla="*/ 1606551 w 1606551"/>
              <a:gd name="connsiteY5" fmla="*/ 218653 h 441736"/>
              <a:gd name="connsiteX6" fmla="*/ 1384982 w 1606551"/>
              <a:gd name="connsiteY6" fmla="*/ 441573 h 441736"/>
              <a:gd name="connsiteX7" fmla="*/ 300063 w 1606551"/>
              <a:gd name="connsiteY7" fmla="*/ 441573 h 441736"/>
              <a:gd name="connsiteX8" fmla="*/ 0 w 1606551"/>
              <a:gd name="connsiteY8" fmla="*/ 220901 h 441736"/>
              <a:gd name="connsiteX9" fmla="*/ 2629 w 1606551"/>
              <a:gd name="connsiteY9" fmla="*/ 226689 h 441736"/>
              <a:gd name="connsiteX10" fmla="*/ 2629 w 1606551"/>
              <a:gd name="connsiteY10" fmla="*/ 218059 h 441736"/>
              <a:gd name="connsiteX0" fmla="*/ 2629 w 1606551"/>
              <a:gd name="connsiteY0" fmla="*/ 218059 h 441736"/>
              <a:gd name="connsiteX1" fmla="*/ 306413 w 1606551"/>
              <a:gd name="connsiteY1" fmla="*/ 0 h 441736"/>
              <a:gd name="connsiteX2" fmla="*/ 1375457 w 1606551"/>
              <a:gd name="connsiteY2" fmla="*/ 6350 h 441736"/>
              <a:gd name="connsiteX3" fmla="*/ 1606216 w 1606551"/>
              <a:gd name="connsiteY3" fmla="*/ 214884 h 441736"/>
              <a:gd name="connsiteX4" fmla="*/ 1606216 w 1606551"/>
              <a:gd name="connsiteY4" fmla="*/ 223514 h 441736"/>
              <a:gd name="connsiteX5" fmla="*/ 1606551 w 1606551"/>
              <a:gd name="connsiteY5" fmla="*/ 218653 h 441736"/>
              <a:gd name="connsiteX6" fmla="*/ 1384982 w 1606551"/>
              <a:gd name="connsiteY6" fmla="*/ 441573 h 441736"/>
              <a:gd name="connsiteX7" fmla="*/ 300063 w 1606551"/>
              <a:gd name="connsiteY7" fmla="*/ 441573 h 441736"/>
              <a:gd name="connsiteX8" fmla="*/ 0 w 1606551"/>
              <a:gd name="connsiteY8" fmla="*/ 220901 h 441736"/>
              <a:gd name="connsiteX9" fmla="*/ 2629 w 1606551"/>
              <a:gd name="connsiteY9" fmla="*/ 226689 h 441736"/>
              <a:gd name="connsiteX10" fmla="*/ 2629 w 1606551"/>
              <a:gd name="connsiteY10" fmla="*/ 218059 h 441736"/>
              <a:gd name="connsiteX0" fmla="*/ 2629 w 1606551"/>
              <a:gd name="connsiteY0" fmla="*/ 218059 h 441736"/>
              <a:gd name="connsiteX1" fmla="*/ 306413 w 1606551"/>
              <a:gd name="connsiteY1" fmla="*/ 0 h 441736"/>
              <a:gd name="connsiteX2" fmla="*/ 1375457 w 1606551"/>
              <a:gd name="connsiteY2" fmla="*/ 6350 h 441736"/>
              <a:gd name="connsiteX3" fmla="*/ 1606216 w 1606551"/>
              <a:gd name="connsiteY3" fmla="*/ 214884 h 441736"/>
              <a:gd name="connsiteX4" fmla="*/ 1606216 w 1606551"/>
              <a:gd name="connsiteY4" fmla="*/ 223514 h 441736"/>
              <a:gd name="connsiteX5" fmla="*/ 1606551 w 1606551"/>
              <a:gd name="connsiteY5" fmla="*/ 218653 h 441736"/>
              <a:gd name="connsiteX6" fmla="*/ 1384982 w 1606551"/>
              <a:gd name="connsiteY6" fmla="*/ 441573 h 441736"/>
              <a:gd name="connsiteX7" fmla="*/ 300063 w 1606551"/>
              <a:gd name="connsiteY7" fmla="*/ 441573 h 441736"/>
              <a:gd name="connsiteX8" fmla="*/ 0 w 1606551"/>
              <a:gd name="connsiteY8" fmla="*/ 220901 h 441736"/>
              <a:gd name="connsiteX9" fmla="*/ 2629 w 1606551"/>
              <a:gd name="connsiteY9" fmla="*/ 226689 h 441736"/>
              <a:gd name="connsiteX10" fmla="*/ 2629 w 1606551"/>
              <a:gd name="connsiteY10" fmla="*/ 218059 h 441736"/>
              <a:gd name="connsiteX0" fmla="*/ 39068 w 1642990"/>
              <a:gd name="connsiteY0" fmla="*/ 218059 h 441736"/>
              <a:gd name="connsiteX1" fmla="*/ 342852 w 1642990"/>
              <a:gd name="connsiteY1" fmla="*/ 0 h 441736"/>
              <a:gd name="connsiteX2" fmla="*/ 1411896 w 1642990"/>
              <a:gd name="connsiteY2" fmla="*/ 6350 h 441736"/>
              <a:gd name="connsiteX3" fmla="*/ 1642655 w 1642990"/>
              <a:gd name="connsiteY3" fmla="*/ 214884 h 441736"/>
              <a:gd name="connsiteX4" fmla="*/ 1642655 w 1642990"/>
              <a:gd name="connsiteY4" fmla="*/ 223514 h 441736"/>
              <a:gd name="connsiteX5" fmla="*/ 1642990 w 1642990"/>
              <a:gd name="connsiteY5" fmla="*/ 218653 h 441736"/>
              <a:gd name="connsiteX6" fmla="*/ 1421421 w 1642990"/>
              <a:gd name="connsiteY6" fmla="*/ 441573 h 441736"/>
              <a:gd name="connsiteX7" fmla="*/ 336502 w 1642990"/>
              <a:gd name="connsiteY7" fmla="*/ 441573 h 441736"/>
              <a:gd name="connsiteX8" fmla="*/ 36439 w 1642990"/>
              <a:gd name="connsiteY8" fmla="*/ 220901 h 441736"/>
              <a:gd name="connsiteX9" fmla="*/ 39068 w 1642990"/>
              <a:gd name="connsiteY9" fmla="*/ 218059 h 441736"/>
              <a:gd name="connsiteX0" fmla="*/ 39068 w 1642731"/>
              <a:gd name="connsiteY0" fmla="*/ 218059 h 441736"/>
              <a:gd name="connsiteX1" fmla="*/ 342852 w 1642731"/>
              <a:gd name="connsiteY1" fmla="*/ 0 h 441736"/>
              <a:gd name="connsiteX2" fmla="*/ 1411896 w 1642731"/>
              <a:gd name="connsiteY2" fmla="*/ 6350 h 441736"/>
              <a:gd name="connsiteX3" fmla="*/ 1642655 w 1642731"/>
              <a:gd name="connsiteY3" fmla="*/ 214884 h 441736"/>
              <a:gd name="connsiteX4" fmla="*/ 1642655 w 1642731"/>
              <a:gd name="connsiteY4" fmla="*/ 223514 h 441736"/>
              <a:gd name="connsiteX5" fmla="*/ 1421421 w 1642731"/>
              <a:gd name="connsiteY5" fmla="*/ 441573 h 441736"/>
              <a:gd name="connsiteX6" fmla="*/ 336502 w 1642731"/>
              <a:gd name="connsiteY6" fmla="*/ 441573 h 441736"/>
              <a:gd name="connsiteX7" fmla="*/ 36439 w 1642731"/>
              <a:gd name="connsiteY7" fmla="*/ 220901 h 441736"/>
              <a:gd name="connsiteX8" fmla="*/ 39068 w 1642731"/>
              <a:gd name="connsiteY8" fmla="*/ 218059 h 441736"/>
              <a:gd name="connsiteX0" fmla="*/ 39068 w 1642731"/>
              <a:gd name="connsiteY0" fmla="*/ 221234 h 441736"/>
              <a:gd name="connsiteX1" fmla="*/ 342852 w 1642731"/>
              <a:gd name="connsiteY1" fmla="*/ 0 h 441736"/>
              <a:gd name="connsiteX2" fmla="*/ 1411896 w 1642731"/>
              <a:gd name="connsiteY2" fmla="*/ 6350 h 441736"/>
              <a:gd name="connsiteX3" fmla="*/ 1642655 w 1642731"/>
              <a:gd name="connsiteY3" fmla="*/ 214884 h 441736"/>
              <a:gd name="connsiteX4" fmla="*/ 1642655 w 1642731"/>
              <a:gd name="connsiteY4" fmla="*/ 223514 h 441736"/>
              <a:gd name="connsiteX5" fmla="*/ 1421421 w 1642731"/>
              <a:gd name="connsiteY5" fmla="*/ 441573 h 441736"/>
              <a:gd name="connsiteX6" fmla="*/ 336502 w 1642731"/>
              <a:gd name="connsiteY6" fmla="*/ 441573 h 441736"/>
              <a:gd name="connsiteX7" fmla="*/ 36439 w 1642731"/>
              <a:gd name="connsiteY7" fmla="*/ 220901 h 441736"/>
              <a:gd name="connsiteX8" fmla="*/ 39068 w 1642731"/>
              <a:gd name="connsiteY8" fmla="*/ 221234 h 441736"/>
              <a:gd name="connsiteX0" fmla="*/ 24745 w 1628408"/>
              <a:gd name="connsiteY0" fmla="*/ 221234 h 441736"/>
              <a:gd name="connsiteX1" fmla="*/ 328529 w 1628408"/>
              <a:gd name="connsiteY1" fmla="*/ 0 h 441736"/>
              <a:gd name="connsiteX2" fmla="*/ 1397573 w 1628408"/>
              <a:gd name="connsiteY2" fmla="*/ 6350 h 441736"/>
              <a:gd name="connsiteX3" fmla="*/ 1628332 w 1628408"/>
              <a:gd name="connsiteY3" fmla="*/ 214884 h 441736"/>
              <a:gd name="connsiteX4" fmla="*/ 1628332 w 1628408"/>
              <a:gd name="connsiteY4" fmla="*/ 223514 h 441736"/>
              <a:gd name="connsiteX5" fmla="*/ 1407098 w 1628408"/>
              <a:gd name="connsiteY5" fmla="*/ 441573 h 441736"/>
              <a:gd name="connsiteX6" fmla="*/ 322179 w 1628408"/>
              <a:gd name="connsiteY6" fmla="*/ 441573 h 441736"/>
              <a:gd name="connsiteX7" fmla="*/ 22116 w 1628408"/>
              <a:gd name="connsiteY7" fmla="*/ 220901 h 441736"/>
              <a:gd name="connsiteX8" fmla="*/ 24745 w 1628408"/>
              <a:gd name="connsiteY8" fmla="*/ 221234 h 441736"/>
              <a:gd name="connsiteX0" fmla="*/ 41441 w 1645104"/>
              <a:gd name="connsiteY0" fmla="*/ 221234 h 441736"/>
              <a:gd name="connsiteX1" fmla="*/ 345225 w 1645104"/>
              <a:gd name="connsiteY1" fmla="*/ 0 h 441736"/>
              <a:gd name="connsiteX2" fmla="*/ 1414269 w 1645104"/>
              <a:gd name="connsiteY2" fmla="*/ 6350 h 441736"/>
              <a:gd name="connsiteX3" fmla="*/ 1645028 w 1645104"/>
              <a:gd name="connsiteY3" fmla="*/ 214884 h 441736"/>
              <a:gd name="connsiteX4" fmla="*/ 1645028 w 1645104"/>
              <a:gd name="connsiteY4" fmla="*/ 223514 h 441736"/>
              <a:gd name="connsiteX5" fmla="*/ 1423794 w 1645104"/>
              <a:gd name="connsiteY5" fmla="*/ 441573 h 441736"/>
              <a:gd name="connsiteX6" fmla="*/ 338875 w 1645104"/>
              <a:gd name="connsiteY6" fmla="*/ 441573 h 441736"/>
              <a:gd name="connsiteX7" fmla="*/ 38812 w 1645104"/>
              <a:gd name="connsiteY7" fmla="*/ 220901 h 441736"/>
              <a:gd name="connsiteX8" fmla="*/ 41441 w 1645104"/>
              <a:gd name="connsiteY8" fmla="*/ 221234 h 441736"/>
              <a:gd name="connsiteX0" fmla="*/ 41441 w 1645104"/>
              <a:gd name="connsiteY0" fmla="*/ 221234 h 441736"/>
              <a:gd name="connsiteX1" fmla="*/ 345225 w 1645104"/>
              <a:gd name="connsiteY1" fmla="*/ 0 h 441736"/>
              <a:gd name="connsiteX2" fmla="*/ 1414269 w 1645104"/>
              <a:gd name="connsiteY2" fmla="*/ 6350 h 441736"/>
              <a:gd name="connsiteX3" fmla="*/ 1645028 w 1645104"/>
              <a:gd name="connsiteY3" fmla="*/ 214884 h 441736"/>
              <a:gd name="connsiteX4" fmla="*/ 1645028 w 1645104"/>
              <a:gd name="connsiteY4" fmla="*/ 223514 h 441736"/>
              <a:gd name="connsiteX5" fmla="*/ 1423794 w 1645104"/>
              <a:gd name="connsiteY5" fmla="*/ 441573 h 441736"/>
              <a:gd name="connsiteX6" fmla="*/ 338875 w 1645104"/>
              <a:gd name="connsiteY6" fmla="*/ 441573 h 441736"/>
              <a:gd name="connsiteX7" fmla="*/ 38812 w 1645104"/>
              <a:gd name="connsiteY7" fmla="*/ 220901 h 441736"/>
              <a:gd name="connsiteX8" fmla="*/ 41441 w 1645104"/>
              <a:gd name="connsiteY8" fmla="*/ 221234 h 441736"/>
              <a:gd name="connsiteX0" fmla="*/ 24057 w 1627720"/>
              <a:gd name="connsiteY0" fmla="*/ 221234 h 441736"/>
              <a:gd name="connsiteX1" fmla="*/ 327841 w 1627720"/>
              <a:gd name="connsiteY1" fmla="*/ 0 h 441736"/>
              <a:gd name="connsiteX2" fmla="*/ 1396885 w 1627720"/>
              <a:gd name="connsiteY2" fmla="*/ 6350 h 441736"/>
              <a:gd name="connsiteX3" fmla="*/ 1627644 w 1627720"/>
              <a:gd name="connsiteY3" fmla="*/ 214884 h 441736"/>
              <a:gd name="connsiteX4" fmla="*/ 1627644 w 1627720"/>
              <a:gd name="connsiteY4" fmla="*/ 223514 h 441736"/>
              <a:gd name="connsiteX5" fmla="*/ 1406410 w 1627720"/>
              <a:gd name="connsiteY5" fmla="*/ 441573 h 441736"/>
              <a:gd name="connsiteX6" fmla="*/ 321491 w 1627720"/>
              <a:gd name="connsiteY6" fmla="*/ 441573 h 441736"/>
              <a:gd name="connsiteX7" fmla="*/ 21428 w 1627720"/>
              <a:gd name="connsiteY7" fmla="*/ 220901 h 441736"/>
              <a:gd name="connsiteX8" fmla="*/ 24057 w 1627720"/>
              <a:gd name="connsiteY8" fmla="*/ 221234 h 441736"/>
              <a:gd name="connsiteX0" fmla="*/ 0 w 1606292"/>
              <a:gd name="connsiteY0" fmla="*/ 220901 h 441736"/>
              <a:gd name="connsiteX1" fmla="*/ 306413 w 1606292"/>
              <a:gd name="connsiteY1" fmla="*/ 0 h 441736"/>
              <a:gd name="connsiteX2" fmla="*/ 1375457 w 1606292"/>
              <a:gd name="connsiteY2" fmla="*/ 6350 h 441736"/>
              <a:gd name="connsiteX3" fmla="*/ 1606216 w 1606292"/>
              <a:gd name="connsiteY3" fmla="*/ 214884 h 441736"/>
              <a:gd name="connsiteX4" fmla="*/ 1606216 w 1606292"/>
              <a:gd name="connsiteY4" fmla="*/ 223514 h 441736"/>
              <a:gd name="connsiteX5" fmla="*/ 1384982 w 1606292"/>
              <a:gd name="connsiteY5" fmla="*/ 441573 h 441736"/>
              <a:gd name="connsiteX6" fmla="*/ 300063 w 1606292"/>
              <a:gd name="connsiteY6" fmla="*/ 441573 h 441736"/>
              <a:gd name="connsiteX7" fmla="*/ 0 w 1606292"/>
              <a:gd name="connsiteY7" fmla="*/ 220901 h 441736"/>
              <a:gd name="connsiteX0" fmla="*/ 0 w 1606292"/>
              <a:gd name="connsiteY0" fmla="*/ 220901 h 441736"/>
              <a:gd name="connsiteX1" fmla="*/ 306413 w 1606292"/>
              <a:gd name="connsiteY1" fmla="*/ 0 h 441736"/>
              <a:gd name="connsiteX2" fmla="*/ 1375457 w 1606292"/>
              <a:gd name="connsiteY2" fmla="*/ 6350 h 441736"/>
              <a:gd name="connsiteX3" fmla="*/ 1606216 w 1606292"/>
              <a:gd name="connsiteY3" fmla="*/ 214884 h 441736"/>
              <a:gd name="connsiteX4" fmla="*/ 1606216 w 1606292"/>
              <a:gd name="connsiteY4" fmla="*/ 223514 h 441736"/>
              <a:gd name="connsiteX5" fmla="*/ 1384982 w 1606292"/>
              <a:gd name="connsiteY5" fmla="*/ 441573 h 441736"/>
              <a:gd name="connsiteX6" fmla="*/ 300063 w 1606292"/>
              <a:gd name="connsiteY6" fmla="*/ 441573 h 441736"/>
              <a:gd name="connsiteX7" fmla="*/ 0 w 1606292"/>
              <a:gd name="connsiteY7" fmla="*/ 220901 h 441736"/>
              <a:gd name="connsiteX0" fmla="*/ 0 w 1606292"/>
              <a:gd name="connsiteY0" fmla="*/ 220901 h 441702"/>
              <a:gd name="connsiteX1" fmla="*/ 306413 w 1606292"/>
              <a:gd name="connsiteY1" fmla="*/ 0 h 441702"/>
              <a:gd name="connsiteX2" fmla="*/ 1375457 w 1606292"/>
              <a:gd name="connsiteY2" fmla="*/ 6350 h 441702"/>
              <a:gd name="connsiteX3" fmla="*/ 1606216 w 1606292"/>
              <a:gd name="connsiteY3" fmla="*/ 214884 h 441702"/>
              <a:gd name="connsiteX4" fmla="*/ 1606216 w 1606292"/>
              <a:gd name="connsiteY4" fmla="*/ 223514 h 441702"/>
              <a:gd name="connsiteX5" fmla="*/ 1384982 w 1606292"/>
              <a:gd name="connsiteY5" fmla="*/ 441573 h 441702"/>
              <a:gd name="connsiteX6" fmla="*/ 300063 w 1606292"/>
              <a:gd name="connsiteY6" fmla="*/ 441573 h 441702"/>
              <a:gd name="connsiteX7" fmla="*/ 0 w 1606292"/>
              <a:gd name="connsiteY7" fmla="*/ 220901 h 441702"/>
              <a:gd name="connsiteX0" fmla="*/ 0 w 1606292"/>
              <a:gd name="connsiteY0" fmla="*/ 220901 h 441702"/>
              <a:gd name="connsiteX1" fmla="*/ 306413 w 1606292"/>
              <a:gd name="connsiteY1" fmla="*/ 0 h 441702"/>
              <a:gd name="connsiteX2" fmla="*/ 1375457 w 1606292"/>
              <a:gd name="connsiteY2" fmla="*/ 6350 h 441702"/>
              <a:gd name="connsiteX3" fmla="*/ 1606216 w 1606292"/>
              <a:gd name="connsiteY3" fmla="*/ 214884 h 441702"/>
              <a:gd name="connsiteX4" fmla="*/ 1606216 w 1606292"/>
              <a:gd name="connsiteY4" fmla="*/ 223514 h 441702"/>
              <a:gd name="connsiteX5" fmla="*/ 1384982 w 1606292"/>
              <a:gd name="connsiteY5" fmla="*/ 441573 h 441702"/>
              <a:gd name="connsiteX6" fmla="*/ 300063 w 1606292"/>
              <a:gd name="connsiteY6" fmla="*/ 441573 h 441702"/>
              <a:gd name="connsiteX7" fmla="*/ 0 w 1606292"/>
              <a:gd name="connsiteY7" fmla="*/ 220901 h 441702"/>
              <a:gd name="connsiteX0" fmla="*/ 0 w 1606292"/>
              <a:gd name="connsiteY0" fmla="*/ 220901 h 441702"/>
              <a:gd name="connsiteX1" fmla="*/ 306413 w 1606292"/>
              <a:gd name="connsiteY1" fmla="*/ 0 h 441702"/>
              <a:gd name="connsiteX2" fmla="*/ 1375457 w 1606292"/>
              <a:gd name="connsiteY2" fmla="*/ 6350 h 441702"/>
              <a:gd name="connsiteX3" fmla="*/ 1606216 w 1606292"/>
              <a:gd name="connsiteY3" fmla="*/ 214884 h 441702"/>
              <a:gd name="connsiteX4" fmla="*/ 1606216 w 1606292"/>
              <a:gd name="connsiteY4" fmla="*/ 223514 h 441702"/>
              <a:gd name="connsiteX5" fmla="*/ 1384982 w 1606292"/>
              <a:gd name="connsiteY5" fmla="*/ 441573 h 441702"/>
              <a:gd name="connsiteX6" fmla="*/ 325463 w 1606292"/>
              <a:gd name="connsiteY6" fmla="*/ 441573 h 441702"/>
              <a:gd name="connsiteX7" fmla="*/ 0 w 1606292"/>
              <a:gd name="connsiteY7" fmla="*/ 220901 h 441702"/>
              <a:gd name="connsiteX0" fmla="*/ 0 w 1606292"/>
              <a:gd name="connsiteY0" fmla="*/ 220901 h 441967"/>
              <a:gd name="connsiteX1" fmla="*/ 306413 w 1606292"/>
              <a:gd name="connsiteY1" fmla="*/ 0 h 441967"/>
              <a:gd name="connsiteX2" fmla="*/ 1375457 w 1606292"/>
              <a:gd name="connsiteY2" fmla="*/ 6350 h 441967"/>
              <a:gd name="connsiteX3" fmla="*/ 1606216 w 1606292"/>
              <a:gd name="connsiteY3" fmla="*/ 214884 h 441967"/>
              <a:gd name="connsiteX4" fmla="*/ 1606216 w 1606292"/>
              <a:gd name="connsiteY4" fmla="*/ 223514 h 441967"/>
              <a:gd name="connsiteX5" fmla="*/ 1384982 w 1606292"/>
              <a:gd name="connsiteY5" fmla="*/ 441573 h 441967"/>
              <a:gd name="connsiteX6" fmla="*/ 325463 w 1606292"/>
              <a:gd name="connsiteY6" fmla="*/ 441573 h 441967"/>
              <a:gd name="connsiteX7" fmla="*/ 0 w 1606292"/>
              <a:gd name="connsiteY7" fmla="*/ 220901 h 441967"/>
              <a:gd name="connsiteX0" fmla="*/ 0 w 1606292"/>
              <a:gd name="connsiteY0" fmla="*/ 220901 h 441702"/>
              <a:gd name="connsiteX1" fmla="*/ 306413 w 1606292"/>
              <a:gd name="connsiteY1" fmla="*/ 0 h 441702"/>
              <a:gd name="connsiteX2" fmla="*/ 1375457 w 1606292"/>
              <a:gd name="connsiteY2" fmla="*/ 6350 h 441702"/>
              <a:gd name="connsiteX3" fmla="*/ 1606216 w 1606292"/>
              <a:gd name="connsiteY3" fmla="*/ 214884 h 441702"/>
              <a:gd name="connsiteX4" fmla="*/ 1606216 w 1606292"/>
              <a:gd name="connsiteY4" fmla="*/ 223514 h 441702"/>
              <a:gd name="connsiteX5" fmla="*/ 1384982 w 1606292"/>
              <a:gd name="connsiteY5" fmla="*/ 441573 h 441702"/>
              <a:gd name="connsiteX6" fmla="*/ 325463 w 1606292"/>
              <a:gd name="connsiteY6" fmla="*/ 441573 h 441702"/>
              <a:gd name="connsiteX7" fmla="*/ 0 w 1606292"/>
              <a:gd name="connsiteY7" fmla="*/ 220901 h 441702"/>
              <a:gd name="connsiteX0" fmla="*/ 0 w 1606292"/>
              <a:gd name="connsiteY0" fmla="*/ 220901 h 441967"/>
              <a:gd name="connsiteX1" fmla="*/ 306413 w 1606292"/>
              <a:gd name="connsiteY1" fmla="*/ 0 h 441967"/>
              <a:gd name="connsiteX2" fmla="*/ 1375457 w 1606292"/>
              <a:gd name="connsiteY2" fmla="*/ 6350 h 441967"/>
              <a:gd name="connsiteX3" fmla="*/ 1606216 w 1606292"/>
              <a:gd name="connsiteY3" fmla="*/ 214884 h 441967"/>
              <a:gd name="connsiteX4" fmla="*/ 1606216 w 1606292"/>
              <a:gd name="connsiteY4" fmla="*/ 223514 h 441967"/>
              <a:gd name="connsiteX5" fmla="*/ 1384982 w 1606292"/>
              <a:gd name="connsiteY5" fmla="*/ 441573 h 441967"/>
              <a:gd name="connsiteX6" fmla="*/ 325463 w 1606292"/>
              <a:gd name="connsiteY6" fmla="*/ 441573 h 441967"/>
              <a:gd name="connsiteX7" fmla="*/ 0 w 1606292"/>
              <a:gd name="connsiteY7" fmla="*/ 220901 h 441967"/>
              <a:gd name="connsiteX0" fmla="*/ 0 w 1606292"/>
              <a:gd name="connsiteY0" fmla="*/ 220901 h 442079"/>
              <a:gd name="connsiteX1" fmla="*/ 306413 w 1606292"/>
              <a:gd name="connsiteY1" fmla="*/ 0 h 442079"/>
              <a:gd name="connsiteX2" fmla="*/ 1375457 w 1606292"/>
              <a:gd name="connsiteY2" fmla="*/ 6350 h 442079"/>
              <a:gd name="connsiteX3" fmla="*/ 1606216 w 1606292"/>
              <a:gd name="connsiteY3" fmla="*/ 214884 h 442079"/>
              <a:gd name="connsiteX4" fmla="*/ 1606216 w 1606292"/>
              <a:gd name="connsiteY4" fmla="*/ 223514 h 442079"/>
              <a:gd name="connsiteX5" fmla="*/ 1384982 w 1606292"/>
              <a:gd name="connsiteY5" fmla="*/ 441573 h 442079"/>
              <a:gd name="connsiteX6" fmla="*/ 325463 w 1606292"/>
              <a:gd name="connsiteY6" fmla="*/ 441573 h 442079"/>
              <a:gd name="connsiteX7" fmla="*/ 0 w 1606292"/>
              <a:gd name="connsiteY7" fmla="*/ 220901 h 442079"/>
              <a:gd name="connsiteX0" fmla="*/ 0 w 1606292"/>
              <a:gd name="connsiteY0" fmla="*/ 220901 h 442079"/>
              <a:gd name="connsiteX1" fmla="*/ 306413 w 1606292"/>
              <a:gd name="connsiteY1" fmla="*/ 0 h 442079"/>
              <a:gd name="connsiteX2" fmla="*/ 1375457 w 1606292"/>
              <a:gd name="connsiteY2" fmla="*/ 6350 h 442079"/>
              <a:gd name="connsiteX3" fmla="*/ 1606216 w 1606292"/>
              <a:gd name="connsiteY3" fmla="*/ 214884 h 442079"/>
              <a:gd name="connsiteX4" fmla="*/ 1384982 w 1606292"/>
              <a:gd name="connsiteY4" fmla="*/ 441573 h 442079"/>
              <a:gd name="connsiteX5" fmla="*/ 325463 w 1606292"/>
              <a:gd name="connsiteY5" fmla="*/ 441573 h 442079"/>
              <a:gd name="connsiteX6" fmla="*/ 0 w 1606292"/>
              <a:gd name="connsiteY6" fmla="*/ 220901 h 442079"/>
              <a:gd name="connsiteX0" fmla="*/ 0 w 1606292"/>
              <a:gd name="connsiteY0" fmla="*/ 220901 h 442079"/>
              <a:gd name="connsiteX1" fmla="*/ 306413 w 1606292"/>
              <a:gd name="connsiteY1" fmla="*/ 0 h 442079"/>
              <a:gd name="connsiteX2" fmla="*/ 1375457 w 1606292"/>
              <a:gd name="connsiteY2" fmla="*/ 6350 h 442079"/>
              <a:gd name="connsiteX3" fmla="*/ 1606216 w 1606292"/>
              <a:gd name="connsiteY3" fmla="*/ 214884 h 442079"/>
              <a:gd name="connsiteX4" fmla="*/ 1384982 w 1606292"/>
              <a:gd name="connsiteY4" fmla="*/ 441573 h 442079"/>
              <a:gd name="connsiteX5" fmla="*/ 325463 w 1606292"/>
              <a:gd name="connsiteY5" fmla="*/ 441573 h 442079"/>
              <a:gd name="connsiteX6" fmla="*/ 0 w 1606292"/>
              <a:gd name="connsiteY6" fmla="*/ 220901 h 442079"/>
              <a:gd name="connsiteX0" fmla="*/ 0 w 1606292"/>
              <a:gd name="connsiteY0" fmla="*/ 220901 h 442079"/>
              <a:gd name="connsiteX1" fmla="*/ 306413 w 1606292"/>
              <a:gd name="connsiteY1" fmla="*/ 0 h 442079"/>
              <a:gd name="connsiteX2" fmla="*/ 1375457 w 1606292"/>
              <a:gd name="connsiteY2" fmla="*/ 6350 h 442079"/>
              <a:gd name="connsiteX3" fmla="*/ 1606216 w 1606292"/>
              <a:gd name="connsiteY3" fmla="*/ 214884 h 442079"/>
              <a:gd name="connsiteX4" fmla="*/ 1384982 w 1606292"/>
              <a:gd name="connsiteY4" fmla="*/ 441573 h 442079"/>
              <a:gd name="connsiteX5" fmla="*/ 325463 w 1606292"/>
              <a:gd name="connsiteY5" fmla="*/ 441573 h 442079"/>
              <a:gd name="connsiteX6" fmla="*/ 0 w 1606292"/>
              <a:gd name="connsiteY6" fmla="*/ 220901 h 442079"/>
              <a:gd name="connsiteX0" fmla="*/ 0 w 1606292"/>
              <a:gd name="connsiteY0" fmla="*/ 217726 h 438904"/>
              <a:gd name="connsiteX1" fmla="*/ 255613 w 1606292"/>
              <a:gd name="connsiteY1" fmla="*/ 0 h 438904"/>
              <a:gd name="connsiteX2" fmla="*/ 1375457 w 1606292"/>
              <a:gd name="connsiteY2" fmla="*/ 3175 h 438904"/>
              <a:gd name="connsiteX3" fmla="*/ 1606216 w 1606292"/>
              <a:gd name="connsiteY3" fmla="*/ 211709 h 438904"/>
              <a:gd name="connsiteX4" fmla="*/ 1384982 w 1606292"/>
              <a:gd name="connsiteY4" fmla="*/ 438398 h 438904"/>
              <a:gd name="connsiteX5" fmla="*/ 325463 w 1606292"/>
              <a:gd name="connsiteY5" fmla="*/ 438398 h 438904"/>
              <a:gd name="connsiteX6" fmla="*/ 0 w 1606292"/>
              <a:gd name="connsiteY6" fmla="*/ 217726 h 438904"/>
              <a:gd name="connsiteX0" fmla="*/ 0 w 1606292"/>
              <a:gd name="connsiteY0" fmla="*/ 217726 h 438904"/>
              <a:gd name="connsiteX1" fmla="*/ 255613 w 1606292"/>
              <a:gd name="connsiteY1" fmla="*/ 0 h 438904"/>
              <a:gd name="connsiteX2" fmla="*/ 1375457 w 1606292"/>
              <a:gd name="connsiteY2" fmla="*/ 3175 h 438904"/>
              <a:gd name="connsiteX3" fmla="*/ 1606216 w 1606292"/>
              <a:gd name="connsiteY3" fmla="*/ 211709 h 438904"/>
              <a:gd name="connsiteX4" fmla="*/ 1384982 w 1606292"/>
              <a:gd name="connsiteY4" fmla="*/ 438398 h 438904"/>
              <a:gd name="connsiteX5" fmla="*/ 274663 w 1606292"/>
              <a:gd name="connsiteY5" fmla="*/ 438398 h 438904"/>
              <a:gd name="connsiteX6" fmla="*/ 0 w 1606292"/>
              <a:gd name="connsiteY6" fmla="*/ 217726 h 438904"/>
              <a:gd name="connsiteX0" fmla="*/ 0 w 1606292"/>
              <a:gd name="connsiteY0" fmla="*/ 217726 h 438405"/>
              <a:gd name="connsiteX1" fmla="*/ 255613 w 1606292"/>
              <a:gd name="connsiteY1" fmla="*/ 0 h 438405"/>
              <a:gd name="connsiteX2" fmla="*/ 1375457 w 1606292"/>
              <a:gd name="connsiteY2" fmla="*/ 3175 h 438405"/>
              <a:gd name="connsiteX3" fmla="*/ 1606216 w 1606292"/>
              <a:gd name="connsiteY3" fmla="*/ 211709 h 438405"/>
              <a:gd name="connsiteX4" fmla="*/ 1384982 w 1606292"/>
              <a:gd name="connsiteY4" fmla="*/ 438398 h 438405"/>
              <a:gd name="connsiteX5" fmla="*/ 274663 w 1606292"/>
              <a:gd name="connsiteY5" fmla="*/ 438398 h 438405"/>
              <a:gd name="connsiteX6" fmla="*/ 0 w 1606292"/>
              <a:gd name="connsiteY6" fmla="*/ 217726 h 438405"/>
              <a:gd name="connsiteX0" fmla="*/ 0 w 1606292"/>
              <a:gd name="connsiteY0" fmla="*/ 217726 h 438405"/>
              <a:gd name="connsiteX1" fmla="*/ 255613 w 1606292"/>
              <a:gd name="connsiteY1" fmla="*/ 0 h 438405"/>
              <a:gd name="connsiteX2" fmla="*/ 1375457 w 1606292"/>
              <a:gd name="connsiteY2" fmla="*/ 3175 h 438405"/>
              <a:gd name="connsiteX3" fmla="*/ 1606216 w 1606292"/>
              <a:gd name="connsiteY3" fmla="*/ 211709 h 438405"/>
              <a:gd name="connsiteX4" fmla="*/ 1384982 w 1606292"/>
              <a:gd name="connsiteY4" fmla="*/ 438398 h 438405"/>
              <a:gd name="connsiteX5" fmla="*/ 274663 w 1606292"/>
              <a:gd name="connsiteY5" fmla="*/ 438398 h 438405"/>
              <a:gd name="connsiteX6" fmla="*/ 0 w 1606292"/>
              <a:gd name="connsiteY6" fmla="*/ 217726 h 438405"/>
              <a:gd name="connsiteX0" fmla="*/ 0 w 1606292"/>
              <a:gd name="connsiteY0" fmla="*/ 217726 h 438403"/>
              <a:gd name="connsiteX1" fmla="*/ 255613 w 1606292"/>
              <a:gd name="connsiteY1" fmla="*/ 0 h 438403"/>
              <a:gd name="connsiteX2" fmla="*/ 1375457 w 1606292"/>
              <a:gd name="connsiteY2" fmla="*/ 3175 h 438403"/>
              <a:gd name="connsiteX3" fmla="*/ 1606216 w 1606292"/>
              <a:gd name="connsiteY3" fmla="*/ 211709 h 438403"/>
              <a:gd name="connsiteX4" fmla="*/ 1384982 w 1606292"/>
              <a:gd name="connsiteY4" fmla="*/ 438398 h 438403"/>
              <a:gd name="connsiteX5" fmla="*/ 274663 w 1606292"/>
              <a:gd name="connsiteY5" fmla="*/ 438398 h 438403"/>
              <a:gd name="connsiteX6" fmla="*/ 0 w 1606292"/>
              <a:gd name="connsiteY6" fmla="*/ 217726 h 438403"/>
              <a:gd name="connsiteX0" fmla="*/ 0 w 1606292"/>
              <a:gd name="connsiteY0" fmla="*/ 217726 h 438403"/>
              <a:gd name="connsiteX1" fmla="*/ 255613 w 1606292"/>
              <a:gd name="connsiteY1" fmla="*/ 0 h 438403"/>
              <a:gd name="connsiteX2" fmla="*/ 1375457 w 1606292"/>
              <a:gd name="connsiteY2" fmla="*/ 3175 h 438403"/>
              <a:gd name="connsiteX3" fmla="*/ 1606216 w 1606292"/>
              <a:gd name="connsiteY3" fmla="*/ 211709 h 438403"/>
              <a:gd name="connsiteX4" fmla="*/ 1384982 w 1606292"/>
              <a:gd name="connsiteY4" fmla="*/ 438398 h 438403"/>
              <a:gd name="connsiteX5" fmla="*/ 274663 w 1606292"/>
              <a:gd name="connsiteY5" fmla="*/ 438398 h 438403"/>
              <a:gd name="connsiteX6" fmla="*/ 0 w 1606292"/>
              <a:gd name="connsiteY6" fmla="*/ 217726 h 438403"/>
              <a:gd name="connsiteX0" fmla="*/ 18 w 1606310"/>
              <a:gd name="connsiteY0" fmla="*/ 217726 h 438403"/>
              <a:gd name="connsiteX1" fmla="*/ 255631 w 1606310"/>
              <a:gd name="connsiteY1" fmla="*/ 0 h 438403"/>
              <a:gd name="connsiteX2" fmla="*/ 1375475 w 1606310"/>
              <a:gd name="connsiteY2" fmla="*/ 3175 h 438403"/>
              <a:gd name="connsiteX3" fmla="*/ 1606234 w 1606310"/>
              <a:gd name="connsiteY3" fmla="*/ 211709 h 438403"/>
              <a:gd name="connsiteX4" fmla="*/ 1385000 w 1606310"/>
              <a:gd name="connsiteY4" fmla="*/ 438398 h 438403"/>
              <a:gd name="connsiteX5" fmla="*/ 274681 w 1606310"/>
              <a:gd name="connsiteY5" fmla="*/ 438398 h 438403"/>
              <a:gd name="connsiteX6" fmla="*/ 18 w 1606310"/>
              <a:gd name="connsiteY6" fmla="*/ 217726 h 438403"/>
              <a:gd name="connsiteX0" fmla="*/ 18 w 1606310"/>
              <a:gd name="connsiteY0" fmla="*/ 217726 h 438403"/>
              <a:gd name="connsiteX1" fmla="*/ 255631 w 1606310"/>
              <a:gd name="connsiteY1" fmla="*/ 0 h 438403"/>
              <a:gd name="connsiteX2" fmla="*/ 1375475 w 1606310"/>
              <a:gd name="connsiteY2" fmla="*/ 3175 h 438403"/>
              <a:gd name="connsiteX3" fmla="*/ 1606234 w 1606310"/>
              <a:gd name="connsiteY3" fmla="*/ 211709 h 438403"/>
              <a:gd name="connsiteX4" fmla="*/ 1385000 w 1606310"/>
              <a:gd name="connsiteY4" fmla="*/ 438398 h 438403"/>
              <a:gd name="connsiteX5" fmla="*/ 274681 w 1606310"/>
              <a:gd name="connsiteY5" fmla="*/ 438398 h 438403"/>
              <a:gd name="connsiteX6" fmla="*/ 18 w 1606310"/>
              <a:gd name="connsiteY6" fmla="*/ 217726 h 438403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375475 w 1606310"/>
              <a:gd name="connsiteY2" fmla="*/ 3175 h 438401"/>
              <a:gd name="connsiteX3" fmla="*/ 1606234 w 1606310"/>
              <a:gd name="connsiteY3" fmla="*/ 211709 h 438401"/>
              <a:gd name="connsiteX4" fmla="*/ 1385000 w 1606310"/>
              <a:gd name="connsiteY4" fmla="*/ 438398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336"/>
              <a:gd name="connsiteY0" fmla="*/ 217726 h 438401"/>
              <a:gd name="connsiteX1" fmla="*/ 255631 w 1606336"/>
              <a:gd name="connsiteY1" fmla="*/ 0 h 438401"/>
              <a:gd name="connsiteX2" fmla="*/ 1400875 w 1606336"/>
              <a:gd name="connsiteY2" fmla="*/ 3175 h 438401"/>
              <a:gd name="connsiteX3" fmla="*/ 1606234 w 1606336"/>
              <a:gd name="connsiteY3" fmla="*/ 211709 h 438401"/>
              <a:gd name="connsiteX4" fmla="*/ 1385000 w 1606336"/>
              <a:gd name="connsiteY4" fmla="*/ 438398 h 438401"/>
              <a:gd name="connsiteX5" fmla="*/ 274681 w 1606336"/>
              <a:gd name="connsiteY5" fmla="*/ 438398 h 438401"/>
              <a:gd name="connsiteX6" fmla="*/ 18 w 1606336"/>
              <a:gd name="connsiteY6" fmla="*/ 217726 h 438401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400875 w 1606310"/>
              <a:gd name="connsiteY2" fmla="*/ 3175 h 438401"/>
              <a:gd name="connsiteX3" fmla="*/ 1606234 w 1606310"/>
              <a:gd name="connsiteY3" fmla="*/ 211709 h 438401"/>
              <a:gd name="connsiteX4" fmla="*/ 1385000 w 1606310"/>
              <a:gd name="connsiteY4" fmla="*/ 438398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400875 w 1606310"/>
              <a:gd name="connsiteY2" fmla="*/ 3175 h 438401"/>
              <a:gd name="connsiteX3" fmla="*/ 1606234 w 1606310"/>
              <a:gd name="connsiteY3" fmla="*/ 211709 h 438401"/>
              <a:gd name="connsiteX4" fmla="*/ 1416750 w 1606310"/>
              <a:gd name="connsiteY4" fmla="*/ 435223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400875 w 1606310"/>
              <a:gd name="connsiteY2" fmla="*/ 3175 h 438401"/>
              <a:gd name="connsiteX3" fmla="*/ 1606234 w 1606310"/>
              <a:gd name="connsiteY3" fmla="*/ 211709 h 438401"/>
              <a:gd name="connsiteX4" fmla="*/ 1416750 w 1606310"/>
              <a:gd name="connsiteY4" fmla="*/ 435223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289"/>
              <a:gd name="connsiteY0" fmla="*/ 217726 h 438401"/>
              <a:gd name="connsiteX1" fmla="*/ 255631 w 1606289"/>
              <a:gd name="connsiteY1" fmla="*/ 0 h 438401"/>
              <a:gd name="connsiteX2" fmla="*/ 1362775 w 1606289"/>
              <a:gd name="connsiteY2" fmla="*/ 6350 h 438401"/>
              <a:gd name="connsiteX3" fmla="*/ 1606234 w 1606289"/>
              <a:gd name="connsiteY3" fmla="*/ 211709 h 438401"/>
              <a:gd name="connsiteX4" fmla="*/ 1416750 w 1606289"/>
              <a:gd name="connsiteY4" fmla="*/ 435223 h 438401"/>
              <a:gd name="connsiteX5" fmla="*/ 274681 w 1606289"/>
              <a:gd name="connsiteY5" fmla="*/ 438398 h 438401"/>
              <a:gd name="connsiteX6" fmla="*/ 18 w 1606289"/>
              <a:gd name="connsiteY6" fmla="*/ 217726 h 438401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362775 w 1606310"/>
              <a:gd name="connsiteY2" fmla="*/ 6350 h 438401"/>
              <a:gd name="connsiteX3" fmla="*/ 1606234 w 1606310"/>
              <a:gd name="connsiteY3" fmla="*/ 211709 h 438401"/>
              <a:gd name="connsiteX4" fmla="*/ 1416750 w 1606310"/>
              <a:gd name="connsiteY4" fmla="*/ 435223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362775 w 1606310"/>
              <a:gd name="connsiteY2" fmla="*/ 6350 h 438401"/>
              <a:gd name="connsiteX3" fmla="*/ 1606234 w 1606310"/>
              <a:gd name="connsiteY3" fmla="*/ 211709 h 438401"/>
              <a:gd name="connsiteX4" fmla="*/ 1375475 w 1606310"/>
              <a:gd name="connsiteY4" fmla="*/ 435223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362775 w 1606310"/>
              <a:gd name="connsiteY2" fmla="*/ 6350 h 438401"/>
              <a:gd name="connsiteX3" fmla="*/ 1606234 w 1606310"/>
              <a:gd name="connsiteY3" fmla="*/ 211709 h 438401"/>
              <a:gd name="connsiteX4" fmla="*/ 1375475 w 1606310"/>
              <a:gd name="connsiteY4" fmla="*/ 435223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325"/>
              <a:gd name="connsiteY0" fmla="*/ 217726 h 438401"/>
              <a:gd name="connsiteX1" fmla="*/ 255631 w 1606325"/>
              <a:gd name="connsiteY1" fmla="*/ 0 h 438401"/>
              <a:gd name="connsiteX2" fmla="*/ 1362775 w 1606325"/>
              <a:gd name="connsiteY2" fmla="*/ 6350 h 438401"/>
              <a:gd name="connsiteX3" fmla="*/ 1606234 w 1606325"/>
              <a:gd name="connsiteY3" fmla="*/ 211709 h 438401"/>
              <a:gd name="connsiteX4" fmla="*/ 1375475 w 1606325"/>
              <a:gd name="connsiteY4" fmla="*/ 435223 h 438401"/>
              <a:gd name="connsiteX5" fmla="*/ 274681 w 1606325"/>
              <a:gd name="connsiteY5" fmla="*/ 438398 h 438401"/>
              <a:gd name="connsiteX6" fmla="*/ 18 w 1606325"/>
              <a:gd name="connsiteY6" fmla="*/ 217726 h 438401"/>
              <a:gd name="connsiteX0" fmla="*/ 18 w 1606325"/>
              <a:gd name="connsiteY0" fmla="*/ 217726 h 438401"/>
              <a:gd name="connsiteX1" fmla="*/ 255631 w 1606325"/>
              <a:gd name="connsiteY1" fmla="*/ 0 h 438401"/>
              <a:gd name="connsiteX2" fmla="*/ 1362775 w 1606325"/>
              <a:gd name="connsiteY2" fmla="*/ 6350 h 438401"/>
              <a:gd name="connsiteX3" fmla="*/ 1606234 w 1606325"/>
              <a:gd name="connsiteY3" fmla="*/ 211709 h 438401"/>
              <a:gd name="connsiteX4" fmla="*/ 1375475 w 1606325"/>
              <a:gd name="connsiteY4" fmla="*/ 435223 h 438401"/>
              <a:gd name="connsiteX5" fmla="*/ 274681 w 1606325"/>
              <a:gd name="connsiteY5" fmla="*/ 438398 h 438401"/>
              <a:gd name="connsiteX6" fmla="*/ 18 w 1606325"/>
              <a:gd name="connsiteY6" fmla="*/ 217726 h 438401"/>
              <a:gd name="connsiteX0" fmla="*/ 18 w 1603153"/>
              <a:gd name="connsiteY0" fmla="*/ 217726 h 438401"/>
              <a:gd name="connsiteX1" fmla="*/ 255631 w 1603153"/>
              <a:gd name="connsiteY1" fmla="*/ 0 h 438401"/>
              <a:gd name="connsiteX2" fmla="*/ 1362775 w 1603153"/>
              <a:gd name="connsiteY2" fmla="*/ 6350 h 438401"/>
              <a:gd name="connsiteX3" fmla="*/ 1603059 w 1603153"/>
              <a:gd name="connsiteY3" fmla="*/ 227584 h 438401"/>
              <a:gd name="connsiteX4" fmla="*/ 1375475 w 1603153"/>
              <a:gd name="connsiteY4" fmla="*/ 435223 h 438401"/>
              <a:gd name="connsiteX5" fmla="*/ 274681 w 1603153"/>
              <a:gd name="connsiteY5" fmla="*/ 438398 h 438401"/>
              <a:gd name="connsiteX6" fmla="*/ 18 w 1603153"/>
              <a:gd name="connsiteY6" fmla="*/ 217726 h 438401"/>
              <a:gd name="connsiteX0" fmla="*/ 18 w 1603153"/>
              <a:gd name="connsiteY0" fmla="*/ 217726 h 438401"/>
              <a:gd name="connsiteX1" fmla="*/ 255631 w 1603153"/>
              <a:gd name="connsiteY1" fmla="*/ 0 h 438401"/>
              <a:gd name="connsiteX2" fmla="*/ 1362775 w 1603153"/>
              <a:gd name="connsiteY2" fmla="*/ 6350 h 438401"/>
              <a:gd name="connsiteX3" fmla="*/ 1603059 w 1603153"/>
              <a:gd name="connsiteY3" fmla="*/ 221234 h 438401"/>
              <a:gd name="connsiteX4" fmla="*/ 1375475 w 1603153"/>
              <a:gd name="connsiteY4" fmla="*/ 435223 h 438401"/>
              <a:gd name="connsiteX5" fmla="*/ 274681 w 1603153"/>
              <a:gd name="connsiteY5" fmla="*/ 438398 h 438401"/>
              <a:gd name="connsiteX6" fmla="*/ 18 w 1603153"/>
              <a:gd name="connsiteY6" fmla="*/ 217726 h 438401"/>
              <a:gd name="connsiteX0" fmla="*/ 18 w 1603108"/>
              <a:gd name="connsiteY0" fmla="*/ 217726 h 438401"/>
              <a:gd name="connsiteX1" fmla="*/ 255631 w 1603108"/>
              <a:gd name="connsiteY1" fmla="*/ 0 h 438401"/>
              <a:gd name="connsiteX2" fmla="*/ 1362775 w 1603108"/>
              <a:gd name="connsiteY2" fmla="*/ 6350 h 438401"/>
              <a:gd name="connsiteX3" fmla="*/ 1603059 w 1603108"/>
              <a:gd name="connsiteY3" fmla="*/ 221234 h 438401"/>
              <a:gd name="connsiteX4" fmla="*/ 1375475 w 1603108"/>
              <a:gd name="connsiteY4" fmla="*/ 435223 h 438401"/>
              <a:gd name="connsiteX5" fmla="*/ 274681 w 1603108"/>
              <a:gd name="connsiteY5" fmla="*/ 438398 h 438401"/>
              <a:gd name="connsiteX6" fmla="*/ 18 w 1603108"/>
              <a:gd name="connsiteY6" fmla="*/ 217726 h 438401"/>
              <a:gd name="connsiteX0" fmla="*/ 18 w 1603108"/>
              <a:gd name="connsiteY0" fmla="*/ 217726 h 438401"/>
              <a:gd name="connsiteX1" fmla="*/ 255631 w 1603108"/>
              <a:gd name="connsiteY1" fmla="*/ 0 h 438401"/>
              <a:gd name="connsiteX2" fmla="*/ 1362775 w 1603108"/>
              <a:gd name="connsiteY2" fmla="*/ 6350 h 438401"/>
              <a:gd name="connsiteX3" fmla="*/ 1603059 w 1603108"/>
              <a:gd name="connsiteY3" fmla="*/ 221234 h 438401"/>
              <a:gd name="connsiteX4" fmla="*/ 1375475 w 1603108"/>
              <a:gd name="connsiteY4" fmla="*/ 435223 h 438401"/>
              <a:gd name="connsiteX5" fmla="*/ 274681 w 1603108"/>
              <a:gd name="connsiteY5" fmla="*/ 438398 h 438401"/>
              <a:gd name="connsiteX6" fmla="*/ 18 w 1603108"/>
              <a:gd name="connsiteY6" fmla="*/ 217726 h 438401"/>
              <a:gd name="connsiteX0" fmla="*/ 18 w 1603115"/>
              <a:gd name="connsiteY0" fmla="*/ 217726 h 438401"/>
              <a:gd name="connsiteX1" fmla="*/ 255631 w 1603115"/>
              <a:gd name="connsiteY1" fmla="*/ 0 h 438401"/>
              <a:gd name="connsiteX2" fmla="*/ 1362775 w 1603115"/>
              <a:gd name="connsiteY2" fmla="*/ 6350 h 438401"/>
              <a:gd name="connsiteX3" fmla="*/ 1603059 w 1603115"/>
              <a:gd name="connsiteY3" fmla="*/ 221234 h 438401"/>
              <a:gd name="connsiteX4" fmla="*/ 1375475 w 1603115"/>
              <a:gd name="connsiteY4" fmla="*/ 435223 h 438401"/>
              <a:gd name="connsiteX5" fmla="*/ 274681 w 1603115"/>
              <a:gd name="connsiteY5" fmla="*/ 438398 h 438401"/>
              <a:gd name="connsiteX6" fmla="*/ 18 w 1603115"/>
              <a:gd name="connsiteY6" fmla="*/ 217726 h 438401"/>
              <a:gd name="connsiteX0" fmla="*/ 18 w 1603097"/>
              <a:gd name="connsiteY0" fmla="*/ 217726 h 438401"/>
              <a:gd name="connsiteX1" fmla="*/ 255631 w 1603097"/>
              <a:gd name="connsiteY1" fmla="*/ 0 h 438401"/>
              <a:gd name="connsiteX2" fmla="*/ 1362775 w 1603097"/>
              <a:gd name="connsiteY2" fmla="*/ 6350 h 438401"/>
              <a:gd name="connsiteX3" fmla="*/ 1603059 w 1603097"/>
              <a:gd name="connsiteY3" fmla="*/ 221234 h 438401"/>
              <a:gd name="connsiteX4" fmla="*/ 1337375 w 1603097"/>
              <a:gd name="connsiteY4" fmla="*/ 438398 h 438401"/>
              <a:gd name="connsiteX5" fmla="*/ 274681 w 1603097"/>
              <a:gd name="connsiteY5" fmla="*/ 438398 h 438401"/>
              <a:gd name="connsiteX6" fmla="*/ 18 w 1603097"/>
              <a:gd name="connsiteY6" fmla="*/ 217726 h 438401"/>
              <a:gd name="connsiteX0" fmla="*/ 18 w 1603097"/>
              <a:gd name="connsiteY0" fmla="*/ 217726 h 438401"/>
              <a:gd name="connsiteX1" fmla="*/ 255631 w 1603097"/>
              <a:gd name="connsiteY1" fmla="*/ 0 h 438401"/>
              <a:gd name="connsiteX2" fmla="*/ 1340550 w 1603097"/>
              <a:gd name="connsiteY2" fmla="*/ 3175 h 438401"/>
              <a:gd name="connsiteX3" fmla="*/ 1603059 w 1603097"/>
              <a:gd name="connsiteY3" fmla="*/ 221234 h 438401"/>
              <a:gd name="connsiteX4" fmla="*/ 1337375 w 1603097"/>
              <a:gd name="connsiteY4" fmla="*/ 438398 h 438401"/>
              <a:gd name="connsiteX5" fmla="*/ 274681 w 1603097"/>
              <a:gd name="connsiteY5" fmla="*/ 438398 h 438401"/>
              <a:gd name="connsiteX6" fmla="*/ 18 w 1603097"/>
              <a:gd name="connsiteY6" fmla="*/ 217726 h 438401"/>
              <a:gd name="connsiteX0" fmla="*/ 18 w 1603097"/>
              <a:gd name="connsiteY0" fmla="*/ 217726 h 438401"/>
              <a:gd name="connsiteX1" fmla="*/ 255631 w 1603097"/>
              <a:gd name="connsiteY1" fmla="*/ 0 h 438401"/>
              <a:gd name="connsiteX2" fmla="*/ 1340550 w 1603097"/>
              <a:gd name="connsiteY2" fmla="*/ 3175 h 438401"/>
              <a:gd name="connsiteX3" fmla="*/ 1603059 w 1603097"/>
              <a:gd name="connsiteY3" fmla="*/ 221234 h 438401"/>
              <a:gd name="connsiteX4" fmla="*/ 1337375 w 1603097"/>
              <a:gd name="connsiteY4" fmla="*/ 438398 h 438401"/>
              <a:gd name="connsiteX5" fmla="*/ 274681 w 1603097"/>
              <a:gd name="connsiteY5" fmla="*/ 438398 h 438401"/>
              <a:gd name="connsiteX6" fmla="*/ 18 w 1603097"/>
              <a:gd name="connsiteY6" fmla="*/ 217726 h 438401"/>
              <a:gd name="connsiteX0" fmla="*/ 18 w 1603104"/>
              <a:gd name="connsiteY0" fmla="*/ 217726 h 438401"/>
              <a:gd name="connsiteX1" fmla="*/ 255631 w 1603104"/>
              <a:gd name="connsiteY1" fmla="*/ 0 h 438401"/>
              <a:gd name="connsiteX2" fmla="*/ 1340550 w 1603104"/>
              <a:gd name="connsiteY2" fmla="*/ 3175 h 438401"/>
              <a:gd name="connsiteX3" fmla="*/ 1603059 w 1603104"/>
              <a:gd name="connsiteY3" fmla="*/ 221234 h 438401"/>
              <a:gd name="connsiteX4" fmla="*/ 1337375 w 1603104"/>
              <a:gd name="connsiteY4" fmla="*/ 438398 h 438401"/>
              <a:gd name="connsiteX5" fmla="*/ 274681 w 1603104"/>
              <a:gd name="connsiteY5" fmla="*/ 438398 h 438401"/>
              <a:gd name="connsiteX6" fmla="*/ 18 w 1603104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40550 w 1603059"/>
              <a:gd name="connsiteY2" fmla="*/ 3175 h 438401"/>
              <a:gd name="connsiteX3" fmla="*/ 1603059 w 1603059"/>
              <a:gd name="connsiteY3" fmla="*/ 221234 h 438401"/>
              <a:gd name="connsiteX4" fmla="*/ 1337375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157"/>
              <a:gd name="connsiteY0" fmla="*/ 217726 h 438401"/>
              <a:gd name="connsiteX1" fmla="*/ 255631 w 1603157"/>
              <a:gd name="connsiteY1" fmla="*/ 0 h 438401"/>
              <a:gd name="connsiteX2" fmla="*/ 1340550 w 1603157"/>
              <a:gd name="connsiteY2" fmla="*/ 3175 h 438401"/>
              <a:gd name="connsiteX3" fmla="*/ 1603059 w 1603157"/>
              <a:gd name="connsiteY3" fmla="*/ 221234 h 438401"/>
              <a:gd name="connsiteX4" fmla="*/ 1337375 w 1603157"/>
              <a:gd name="connsiteY4" fmla="*/ 438398 h 438401"/>
              <a:gd name="connsiteX5" fmla="*/ 274681 w 1603157"/>
              <a:gd name="connsiteY5" fmla="*/ 438398 h 438401"/>
              <a:gd name="connsiteX6" fmla="*/ 18 w 1603157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40550 w 1603059"/>
              <a:gd name="connsiteY2" fmla="*/ 3175 h 438401"/>
              <a:gd name="connsiteX3" fmla="*/ 1603059 w 1603059"/>
              <a:gd name="connsiteY3" fmla="*/ 221234 h 438401"/>
              <a:gd name="connsiteX4" fmla="*/ 1337375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40550 w 1603059"/>
              <a:gd name="connsiteY2" fmla="*/ 3175 h 438401"/>
              <a:gd name="connsiteX3" fmla="*/ 1603059 w 1603059"/>
              <a:gd name="connsiteY3" fmla="*/ 221234 h 438401"/>
              <a:gd name="connsiteX4" fmla="*/ 1337375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40550 w 1603059"/>
              <a:gd name="connsiteY2" fmla="*/ 3175 h 438401"/>
              <a:gd name="connsiteX3" fmla="*/ 1603059 w 1603059"/>
              <a:gd name="connsiteY3" fmla="*/ 221234 h 438401"/>
              <a:gd name="connsiteX4" fmla="*/ 1337375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40550 w 1603059"/>
              <a:gd name="connsiteY2" fmla="*/ 3175 h 438401"/>
              <a:gd name="connsiteX3" fmla="*/ 1603059 w 1603059"/>
              <a:gd name="connsiteY3" fmla="*/ 221234 h 438401"/>
              <a:gd name="connsiteX4" fmla="*/ 1362775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40550 w 1603059"/>
              <a:gd name="connsiteY2" fmla="*/ 3175 h 438401"/>
              <a:gd name="connsiteX3" fmla="*/ 1603059 w 1603059"/>
              <a:gd name="connsiteY3" fmla="*/ 221234 h 438401"/>
              <a:gd name="connsiteX4" fmla="*/ 1394525 w 1603059"/>
              <a:gd name="connsiteY4" fmla="*/ 435223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94525 w 1603059"/>
              <a:gd name="connsiteY4" fmla="*/ 435223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94525 w 1603059"/>
              <a:gd name="connsiteY4" fmla="*/ 435223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94525 w 1603059"/>
              <a:gd name="connsiteY4" fmla="*/ 435223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31025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31025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31025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31025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24144 h 444819"/>
              <a:gd name="connsiteX1" fmla="*/ 255631 w 1603059"/>
              <a:gd name="connsiteY1" fmla="*/ 6418 h 444819"/>
              <a:gd name="connsiteX2" fmla="*/ 1337375 w 1603059"/>
              <a:gd name="connsiteY2" fmla="*/ 68 h 444819"/>
              <a:gd name="connsiteX3" fmla="*/ 1603059 w 1603059"/>
              <a:gd name="connsiteY3" fmla="*/ 227652 h 444819"/>
              <a:gd name="connsiteX4" fmla="*/ 1365950 w 1603059"/>
              <a:gd name="connsiteY4" fmla="*/ 444816 h 444819"/>
              <a:gd name="connsiteX5" fmla="*/ 274681 w 1603059"/>
              <a:gd name="connsiteY5" fmla="*/ 444816 h 444819"/>
              <a:gd name="connsiteX6" fmla="*/ 18 w 1603059"/>
              <a:gd name="connsiteY6" fmla="*/ 224144 h 444819"/>
              <a:gd name="connsiteX0" fmla="*/ 18 w 1603059"/>
              <a:gd name="connsiteY0" fmla="*/ 224144 h 444819"/>
              <a:gd name="connsiteX1" fmla="*/ 255631 w 1603059"/>
              <a:gd name="connsiteY1" fmla="*/ 6418 h 444819"/>
              <a:gd name="connsiteX2" fmla="*/ 1337375 w 1603059"/>
              <a:gd name="connsiteY2" fmla="*/ 68 h 444819"/>
              <a:gd name="connsiteX3" fmla="*/ 1603059 w 1603059"/>
              <a:gd name="connsiteY3" fmla="*/ 227652 h 444819"/>
              <a:gd name="connsiteX4" fmla="*/ 1365950 w 1603059"/>
              <a:gd name="connsiteY4" fmla="*/ 444816 h 444819"/>
              <a:gd name="connsiteX5" fmla="*/ 274681 w 1603059"/>
              <a:gd name="connsiteY5" fmla="*/ 444816 h 444819"/>
              <a:gd name="connsiteX6" fmla="*/ 18 w 1603059"/>
              <a:gd name="connsiteY6" fmla="*/ 224144 h 444819"/>
              <a:gd name="connsiteX0" fmla="*/ 18 w 1603421"/>
              <a:gd name="connsiteY0" fmla="*/ 224135 h 444810"/>
              <a:gd name="connsiteX1" fmla="*/ 255631 w 1603421"/>
              <a:gd name="connsiteY1" fmla="*/ 6409 h 444810"/>
              <a:gd name="connsiteX2" fmla="*/ 1337375 w 1603421"/>
              <a:gd name="connsiteY2" fmla="*/ 59 h 444810"/>
              <a:gd name="connsiteX3" fmla="*/ 1603059 w 1603421"/>
              <a:gd name="connsiteY3" fmla="*/ 227643 h 444810"/>
              <a:gd name="connsiteX4" fmla="*/ 1365950 w 1603421"/>
              <a:gd name="connsiteY4" fmla="*/ 444807 h 444810"/>
              <a:gd name="connsiteX5" fmla="*/ 274681 w 1603421"/>
              <a:gd name="connsiteY5" fmla="*/ 444807 h 444810"/>
              <a:gd name="connsiteX6" fmla="*/ 18 w 1603421"/>
              <a:gd name="connsiteY6" fmla="*/ 224135 h 444810"/>
              <a:gd name="connsiteX0" fmla="*/ 18 w 1603059"/>
              <a:gd name="connsiteY0" fmla="*/ 224130 h 444805"/>
              <a:gd name="connsiteX1" fmla="*/ 255631 w 1603059"/>
              <a:gd name="connsiteY1" fmla="*/ 6404 h 444805"/>
              <a:gd name="connsiteX2" fmla="*/ 1337375 w 1603059"/>
              <a:gd name="connsiteY2" fmla="*/ 54 h 444805"/>
              <a:gd name="connsiteX3" fmla="*/ 1603059 w 1603059"/>
              <a:gd name="connsiteY3" fmla="*/ 227638 h 444805"/>
              <a:gd name="connsiteX4" fmla="*/ 1365950 w 1603059"/>
              <a:gd name="connsiteY4" fmla="*/ 444802 h 444805"/>
              <a:gd name="connsiteX5" fmla="*/ 274681 w 1603059"/>
              <a:gd name="connsiteY5" fmla="*/ 444802 h 444805"/>
              <a:gd name="connsiteX6" fmla="*/ 18 w 1603059"/>
              <a:gd name="connsiteY6" fmla="*/ 224130 h 444805"/>
              <a:gd name="connsiteX0" fmla="*/ 18 w 1603059"/>
              <a:gd name="connsiteY0" fmla="*/ 224076 h 444751"/>
              <a:gd name="connsiteX1" fmla="*/ 255631 w 1603059"/>
              <a:gd name="connsiteY1" fmla="*/ 6350 h 444751"/>
              <a:gd name="connsiteX2" fmla="*/ 1337375 w 1603059"/>
              <a:gd name="connsiteY2" fmla="*/ 0 h 444751"/>
              <a:gd name="connsiteX3" fmla="*/ 1603059 w 1603059"/>
              <a:gd name="connsiteY3" fmla="*/ 227584 h 444751"/>
              <a:gd name="connsiteX4" fmla="*/ 1365950 w 1603059"/>
              <a:gd name="connsiteY4" fmla="*/ 444748 h 444751"/>
              <a:gd name="connsiteX5" fmla="*/ 274681 w 1603059"/>
              <a:gd name="connsiteY5" fmla="*/ 444748 h 444751"/>
              <a:gd name="connsiteX6" fmla="*/ 18 w 1603059"/>
              <a:gd name="connsiteY6" fmla="*/ 224076 h 444751"/>
              <a:gd name="connsiteX0" fmla="*/ 18 w 1603059"/>
              <a:gd name="connsiteY0" fmla="*/ 224076 h 444832"/>
              <a:gd name="connsiteX1" fmla="*/ 255631 w 1603059"/>
              <a:gd name="connsiteY1" fmla="*/ 6350 h 444832"/>
              <a:gd name="connsiteX2" fmla="*/ 1337375 w 1603059"/>
              <a:gd name="connsiteY2" fmla="*/ 0 h 444832"/>
              <a:gd name="connsiteX3" fmla="*/ 1603059 w 1603059"/>
              <a:gd name="connsiteY3" fmla="*/ 227584 h 444832"/>
              <a:gd name="connsiteX4" fmla="*/ 1365950 w 1603059"/>
              <a:gd name="connsiteY4" fmla="*/ 444748 h 444832"/>
              <a:gd name="connsiteX5" fmla="*/ 274681 w 1603059"/>
              <a:gd name="connsiteY5" fmla="*/ 444748 h 444832"/>
              <a:gd name="connsiteX6" fmla="*/ 18 w 1603059"/>
              <a:gd name="connsiteY6" fmla="*/ 224076 h 444832"/>
              <a:gd name="connsiteX0" fmla="*/ 18 w 1603059"/>
              <a:gd name="connsiteY0" fmla="*/ 224076 h 448005"/>
              <a:gd name="connsiteX1" fmla="*/ 255631 w 1603059"/>
              <a:gd name="connsiteY1" fmla="*/ 6350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274681 w 1603059"/>
              <a:gd name="connsiteY5" fmla="*/ 444748 h 448005"/>
              <a:gd name="connsiteX6" fmla="*/ 18 w 1603059"/>
              <a:gd name="connsiteY6" fmla="*/ 224076 h 448005"/>
              <a:gd name="connsiteX0" fmla="*/ 18 w 1603059"/>
              <a:gd name="connsiteY0" fmla="*/ 224076 h 448005"/>
              <a:gd name="connsiteX1" fmla="*/ 255631 w 1603059"/>
              <a:gd name="connsiteY1" fmla="*/ 6350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274681 w 1603059"/>
              <a:gd name="connsiteY5" fmla="*/ 444748 h 448005"/>
              <a:gd name="connsiteX6" fmla="*/ 18 w 1603059"/>
              <a:gd name="connsiteY6" fmla="*/ 224076 h 448005"/>
              <a:gd name="connsiteX0" fmla="*/ 18 w 1603059"/>
              <a:gd name="connsiteY0" fmla="*/ 224076 h 448005"/>
              <a:gd name="connsiteX1" fmla="*/ 255631 w 1603059"/>
              <a:gd name="connsiteY1" fmla="*/ 6350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274681 w 1603059"/>
              <a:gd name="connsiteY5" fmla="*/ 444748 h 448005"/>
              <a:gd name="connsiteX6" fmla="*/ 18 w 1603059"/>
              <a:gd name="connsiteY6" fmla="*/ 224076 h 448005"/>
              <a:gd name="connsiteX0" fmla="*/ 18 w 1603059"/>
              <a:gd name="connsiteY0" fmla="*/ 224076 h 448005"/>
              <a:gd name="connsiteX1" fmla="*/ 255631 w 1603059"/>
              <a:gd name="connsiteY1" fmla="*/ 6350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274681 w 1603059"/>
              <a:gd name="connsiteY5" fmla="*/ 444748 h 448005"/>
              <a:gd name="connsiteX6" fmla="*/ 18 w 1603059"/>
              <a:gd name="connsiteY6" fmla="*/ 224076 h 448005"/>
              <a:gd name="connsiteX0" fmla="*/ 18 w 1603059"/>
              <a:gd name="connsiteY0" fmla="*/ 224076 h 448005"/>
              <a:gd name="connsiteX1" fmla="*/ 277856 w 1603059"/>
              <a:gd name="connsiteY1" fmla="*/ 3175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274681 w 1603059"/>
              <a:gd name="connsiteY5" fmla="*/ 444748 h 448005"/>
              <a:gd name="connsiteX6" fmla="*/ 18 w 1603059"/>
              <a:gd name="connsiteY6" fmla="*/ 224076 h 448005"/>
              <a:gd name="connsiteX0" fmla="*/ 18 w 1603059"/>
              <a:gd name="connsiteY0" fmla="*/ 224076 h 448005"/>
              <a:gd name="connsiteX1" fmla="*/ 277856 w 1603059"/>
              <a:gd name="connsiteY1" fmla="*/ 3175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274681 w 1603059"/>
              <a:gd name="connsiteY5" fmla="*/ 444748 h 448005"/>
              <a:gd name="connsiteX6" fmla="*/ 18 w 1603059"/>
              <a:gd name="connsiteY6" fmla="*/ 224076 h 448005"/>
              <a:gd name="connsiteX0" fmla="*/ 13 w 1603054"/>
              <a:gd name="connsiteY0" fmla="*/ 224076 h 448005"/>
              <a:gd name="connsiteX1" fmla="*/ 277851 w 1603054"/>
              <a:gd name="connsiteY1" fmla="*/ 3175 h 448005"/>
              <a:gd name="connsiteX2" fmla="*/ 1337370 w 1603054"/>
              <a:gd name="connsiteY2" fmla="*/ 0 h 448005"/>
              <a:gd name="connsiteX3" fmla="*/ 1603054 w 1603054"/>
              <a:gd name="connsiteY3" fmla="*/ 227584 h 448005"/>
              <a:gd name="connsiteX4" fmla="*/ 1343720 w 1603054"/>
              <a:gd name="connsiteY4" fmla="*/ 447923 h 448005"/>
              <a:gd name="connsiteX5" fmla="*/ 303251 w 1603054"/>
              <a:gd name="connsiteY5" fmla="*/ 441573 h 448005"/>
              <a:gd name="connsiteX6" fmla="*/ 13 w 1603054"/>
              <a:gd name="connsiteY6" fmla="*/ 224076 h 448005"/>
              <a:gd name="connsiteX0" fmla="*/ 18 w 1603059"/>
              <a:gd name="connsiteY0" fmla="*/ 224076 h 448005"/>
              <a:gd name="connsiteX1" fmla="*/ 277856 w 1603059"/>
              <a:gd name="connsiteY1" fmla="*/ 3175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303256 w 1603059"/>
              <a:gd name="connsiteY5" fmla="*/ 441573 h 448005"/>
              <a:gd name="connsiteX6" fmla="*/ 18 w 1603059"/>
              <a:gd name="connsiteY6" fmla="*/ 224076 h 448005"/>
              <a:gd name="connsiteX0" fmla="*/ 18 w 1603059"/>
              <a:gd name="connsiteY0" fmla="*/ 224076 h 451098"/>
              <a:gd name="connsiteX1" fmla="*/ 277856 w 1603059"/>
              <a:gd name="connsiteY1" fmla="*/ 3175 h 451098"/>
              <a:gd name="connsiteX2" fmla="*/ 1337375 w 1603059"/>
              <a:gd name="connsiteY2" fmla="*/ 0 h 451098"/>
              <a:gd name="connsiteX3" fmla="*/ 1603059 w 1603059"/>
              <a:gd name="connsiteY3" fmla="*/ 227584 h 451098"/>
              <a:gd name="connsiteX4" fmla="*/ 1343725 w 1603059"/>
              <a:gd name="connsiteY4" fmla="*/ 447923 h 451098"/>
              <a:gd name="connsiteX5" fmla="*/ 306431 w 1603059"/>
              <a:gd name="connsiteY5" fmla="*/ 451098 h 451098"/>
              <a:gd name="connsiteX6" fmla="*/ 18 w 1603059"/>
              <a:gd name="connsiteY6" fmla="*/ 224076 h 451098"/>
              <a:gd name="connsiteX0" fmla="*/ 20 w 1603061"/>
              <a:gd name="connsiteY0" fmla="*/ 224076 h 451187"/>
              <a:gd name="connsiteX1" fmla="*/ 277858 w 1603061"/>
              <a:gd name="connsiteY1" fmla="*/ 3175 h 451187"/>
              <a:gd name="connsiteX2" fmla="*/ 1337377 w 1603061"/>
              <a:gd name="connsiteY2" fmla="*/ 0 h 451187"/>
              <a:gd name="connsiteX3" fmla="*/ 1603061 w 1603061"/>
              <a:gd name="connsiteY3" fmla="*/ 227584 h 451187"/>
              <a:gd name="connsiteX4" fmla="*/ 1343727 w 1603061"/>
              <a:gd name="connsiteY4" fmla="*/ 447923 h 451187"/>
              <a:gd name="connsiteX5" fmla="*/ 306433 w 1603061"/>
              <a:gd name="connsiteY5" fmla="*/ 451098 h 451187"/>
              <a:gd name="connsiteX6" fmla="*/ 20 w 1603061"/>
              <a:gd name="connsiteY6" fmla="*/ 224076 h 451187"/>
              <a:gd name="connsiteX0" fmla="*/ 20 w 1603061"/>
              <a:gd name="connsiteY0" fmla="*/ 224076 h 451187"/>
              <a:gd name="connsiteX1" fmla="*/ 178146 w 1603061"/>
              <a:gd name="connsiteY1" fmla="*/ 3175 h 451187"/>
              <a:gd name="connsiteX2" fmla="*/ 1337377 w 1603061"/>
              <a:gd name="connsiteY2" fmla="*/ 0 h 451187"/>
              <a:gd name="connsiteX3" fmla="*/ 1603061 w 1603061"/>
              <a:gd name="connsiteY3" fmla="*/ 227584 h 451187"/>
              <a:gd name="connsiteX4" fmla="*/ 1343727 w 1603061"/>
              <a:gd name="connsiteY4" fmla="*/ 447923 h 451187"/>
              <a:gd name="connsiteX5" fmla="*/ 306433 w 1603061"/>
              <a:gd name="connsiteY5" fmla="*/ 451098 h 451187"/>
              <a:gd name="connsiteX6" fmla="*/ 20 w 1603061"/>
              <a:gd name="connsiteY6" fmla="*/ 224076 h 451187"/>
              <a:gd name="connsiteX0" fmla="*/ 9335 w 1612376"/>
              <a:gd name="connsiteY0" fmla="*/ 224076 h 448005"/>
              <a:gd name="connsiteX1" fmla="*/ 187461 w 1612376"/>
              <a:gd name="connsiteY1" fmla="*/ 3175 h 448005"/>
              <a:gd name="connsiteX2" fmla="*/ 1346692 w 1612376"/>
              <a:gd name="connsiteY2" fmla="*/ 0 h 448005"/>
              <a:gd name="connsiteX3" fmla="*/ 1612376 w 1612376"/>
              <a:gd name="connsiteY3" fmla="*/ 227584 h 448005"/>
              <a:gd name="connsiteX4" fmla="*/ 1353042 w 1612376"/>
              <a:gd name="connsiteY4" fmla="*/ 447923 h 448005"/>
              <a:gd name="connsiteX5" fmla="*/ 192699 w 1612376"/>
              <a:gd name="connsiteY5" fmla="*/ 443817 h 448005"/>
              <a:gd name="connsiteX6" fmla="*/ 9335 w 1612376"/>
              <a:gd name="connsiteY6" fmla="*/ 224076 h 448005"/>
              <a:gd name="connsiteX0" fmla="*/ 156 w 1603197"/>
              <a:gd name="connsiteY0" fmla="*/ 224076 h 448005"/>
              <a:gd name="connsiteX1" fmla="*/ 178282 w 1603197"/>
              <a:gd name="connsiteY1" fmla="*/ 3175 h 448005"/>
              <a:gd name="connsiteX2" fmla="*/ 1337513 w 1603197"/>
              <a:gd name="connsiteY2" fmla="*/ 0 h 448005"/>
              <a:gd name="connsiteX3" fmla="*/ 1603197 w 1603197"/>
              <a:gd name="connsiteY3" fmla="*/ 227584 h 448005"/>
              <a:gd name="connsiteX4" fmla="*/ 1343863 w 1603197"/>
              <a:gd name="connsiteY4" fmla="*/ 447923 h 448005"/>
              <a:gd name="connsiteX5" fmla="*/ 183520 w 1603197"/>
              <a:gd name="connsiteY5" fmla="*/ 443817 h 448005"/>
              <a:gd name="connsiteX6" fmla="*/ 156 w 1603197"/>
              <a:gd name="connsiteY6" fmla="*/ 224076 h 448005"/>
              <a:gd name="connsiteX0" fmla="*/ 156 w 1603197"/>
              <a:gd name="connsiteY0" fmla="*/ 224076 h 448005"/>
              <a:gd name="connsiteX1" fmla="*/ 178282 w 1603197"/>
              <a:gd name="connsiteY1" fmla="*/ 3175 h 448005"/>
              <a:gd name="connsiteX2" fmla="*/ 1337513 w 1603197"/>
              <a:gd name="connsiteY2" fmla="*/ 0 h 448005"/>
              <a:gd name="connsiteX3" fmla="*/ 1603197 w 1603197"/>
              <a:gd name="connsiteY3" fmla="*/ 227584 h 448005"/>
              <a:gd name="connsiteX4" fmla="*/ 1343863 w 1603197"/>
              <a:gd name="connsiteY4" fmla="*/ 447923 h 448005"/>
              <a:gd name="connsiteX5" fmla="*/ 183520 w 1603197"/>
              <a:gd name="connsiteY5" fmla="*/ 443817 h 448005"/>
              <a:gd name="connsiteX6" fmla="*/ 156 w 1603197"/>
              <a:gd name="connsiteY6" fmla="*/ 224076 h 448005"/>
              <a:gd name="connsiteX0" fmla="*/ 156 w 1603197"/>
              <a:gd name="connsiteY0" fmla="*/ 224076 h 448005"/>
              <a:gd name="connsiteX1" fmla="*/ 178282 w 1603197"/>
              <a:gd name="connsiteY1" fmla="*/ 3175 h 448005"/>
              <a:gd name="connsiteX2" fmla="*/ 1337513 w 1603197"/>
              <a:gd name="connsiteY2" fmla="*/ 0 h 448005"/>
              <a:gd name="connsiteX3" fmla="*/ 1603197 w 1603197"/>
              <a:gd name="connsiteY3" fmla="*/ 227584 h 448005"/>
              <a:gd name="connsiteX4" fmla="*/ 1343863 w 1603197"/>
              <a:gd name="connsiteY4" fmla="*/ 447923 h 448005"/>
              <a:gd name="connsiteX5" fmla="*/ 183520 w 1603197"/>
              <a:gd name="connsiteY5" fmla="*/ 443817 h 448005"/>
              <a:gd name="connsiteX6" fmla="*/ 156 w 1603197"/>
              <a:gd name="connsiteY6" fmla="*/ 224076 h 448005"/>
              <a:gd name="connsiteX0" fmla="*/ 57 w 1603098"/>
              <a:gd name="connsiteY0" fmla="*/ 224076 h 448005"/>
              <a:gd name="connsiteX1" fmla="*/ 178183 w 1603098"/>
              <a:gd name="connsiteY1" fmla="*/ 3175 h 448005"/>
              <a:gd name="connsiteX2" fmla="*/ 1337414 w 1603098"/>
              <a:gd name="connsiteY2" fmla="*/ 0 h 448005"/>
              <a:gd name="connsiteX3" fmla="*/ 1603098 w 1603098"/>
              <a:gd name="connsiteY3" fmla="*/ 227584 h 448005"/>
              <a:gd name="connsiteX4" fmla="*/ 1343764 w 1603098"/>
              <a:gd name="connsiteY4" fmla="*/ 447923 h 448005"/>
              <a:gd name="connsiteX5" fmla="*/ 183421 w 1603098"/>
              <a:gd name="connsiteY5" fmla="*/ 443817 h 448005"/>
              <a:gd name="connsiteX6" fmla="*/ 57 w 1603098"/>
              <a:gd name="connsiteY6" fmla="*/ 224076 h 448005"/>
              <a:gd name="connsiteX0" fmla="*/ 57 w 1603098"/>
              <a:gd name="connsiteY0" fmla="*/ 224076 h 448005"/>
              <a:gd name="connsiteX1" fmla="*/ 178183 w 1603098"/>
              <a:gd name="connsiteY1" fmla="*/ 3175 h 448005"/>
              <a:gd name="connsiteX2" fmla="*/ 1337414 w 1603098"/>
              <a:gd name="connsiteY2" fmla="*/ 0 h 448005"/>
              <a:gd name="connsiteX3" fmla="*/ 1603098 w 1603098"/>
              <a:gd name="connsiteY3" fmla="*/ 227584 h 448005"/>
              <a:gd name="connsiteX4" fmla="*/ 1343764 w 1603098"/>
              <a:gd name="connsiteY4" fmla="*/ 447923 h 448005"/>
              <a:gd name="connsiteX5" fmla="*/ 183421 w 1603098"/>
              <a:gd name="connsiteY5" fmla="*/ 443817 h 448005"/>
              <a:gd name="connsiteX6" fmla="*/ 57 w 1603098"/>
              <a:gd name="connsiteY6" fmla="*/ 224076 h 448005"/>
              <a:gd name="connsiteX0" fmla="*/ 57 w 1603098"/>
              <a:gd name="connsiteY0" fmla="*/ 224076 h 448005"/>
              <a:gd name="connsiteX1" fmla="*/ 178183 w 1603098"/>
              <a:gd name="connsiteY1" fmla="*/ 3175 h 448005"/>
              <a:gd name="connsiteX2" fmla="*/ 1337414 w 1603098"/>
              <a:gd name="connsiteY2" fmla="*/ 0 h 448005"/>
              <a:gd name="connsiteX3" fmla="*/ 1603098 w 1603098"/>
              <a:gd name="connsiteY3" fmla="*/ 227584 h 448005"/>
              <a:gd name="connsiteX4" fmla="*/ 1343764 w 1603098"/>
              <a:gd name="connsiteY4" fmla="*/ 447923 h 448005"/>
              <a:gd name="connsiteX5" fmla="*/ 183421 w 1603098"/>
              <a:gd name="connsiteY5" fmla="*/ 443817 h 448005"/>
              <a:gd name="connsiteX6" fmla="*/ 57 w 1603098"/>
              <a:gd name="connsiteY6" fmla="*/ 224076 h 448005"/>
              <a:gd name="connsiteX0" fmla="*/ 26618 w 1629659"/>
              <a:gd name="connsiteY0" fmla="*/ 224076 h 448005"/>
              <a:gd name="connsiteX1" fmla="*/ 204744 w 1629659"/>
              <a:gd name="connsiteY1" fmla="*/ 3175 h 448005"/>
              <a:gd name="connsiteX2" fmla="*/ 1363975 w 1629659"/>
              <a:gd name="connsiteY2" fmla="*/ 0 h 448005"/>
              <a:gd name="connsiteX3" fmla="*/ 1629659 w 1629659"/>
              <a:gd name="connsiteY3" fmla="*/ 227584 h 448005"/>
              <a:gd name="connsiteX4" fmla="*/ 1370325 w 1629659"/>
              <a:gd name="connsiteY4" fmla="*/ 447923 h 448005"/>
              <a:gd name="connsiteX5" fmla="*/ 110270 w 1629659"/>
              <a:gd name="connsiteY5" fmla="*/ 443817 h 448005"/>
              <a:gd name="connsiteX6" fmla="*/ 26618 w 1629659"/>
              <a:gd name="connsiteY6" fmla="*/ 224076 h 448005"/>
              <a:gd name="connsiteX0" fmla="*/ 57 w 1603098"/>
              <a:gd name="connsiteY0" fmla="*/ 224076 h 448005"/>
              <a:gd name="connsiteX1" fmla="*/ 178183 w 1603098"/>
              <a:gd name="connsiteY1" fmla="*/ 3175 h 448005"/>
              <a:gd name="connsiteX2" fmla="*/ 1337414 w 1603098"/>
              <a:gd name="connsiteY2" fmla="*/ 0 h 448005"/>
              <a:gd name="connsiteX3" fmla="*/ 1603098 w 1603098"/>
              <a:gd name="connsiteY3" fmla="*/ 227584 h 448005"/>
              <a:gd name="connsiteX4" fmla="*/ 1343764 w 1603098"/>
              <a:gd name="connsiteY4" fmla="*/ 447923 h 448005"/>
              <a:gd name="connsiteX5" fmla="*/ 83709 w 1603098"/>
              <a:gd name="connsiteY5" fmla="*/ 443817 h 448005"/>
              <a:gd name="connsiteX6" fmla="*/ 57 w 1603098"/>
              <a:gd name="connsiteY6" fmla="*/ 224076 h 448005"/>
              <a:gd name="connsiteX0" fmla="*/ 17518 w 1620559"/>
              <a:gd name="connsiteY0" fmla="*/ 224076 h 448005"/>
              <a:gd name="connsiteX1" fmla="*/ 108661 w 1620559"/>
              <a:gd name="connsiteY1" fmla="*/ 3175 h 448005"/>
              <a:gd name="connsiteX2" fmla="*/ 1354875 w 1620559"/>
              <a:gd name="connsiteY2" fmla="*/ 0 h 448005"/>
              <a:gd name="connsiteX3" fmla="*/ 1620559 w 1620559"/>
              <a:gd name="connsiteY3" fmla="*/ 227584 h 448005"/>
              <a:gd name="connsiteX4" fmla="*/ 1361225 w 1620559"/>
              <a:gd name="connsiteY4" fmla="*/ 447923 h 448005"/>
              <a:gd name="connsiteX5" fmla="*/ 101170 w 1620559"/>
              <a:gd name="connsiteY5" fmla="*/ 443817 h 448005"/>
              <a:gd name="connsiteX6" fmla="*/ 17518 w 1620559"/>
              <a:gd name="connsiteY6" fmla="*/ 224076 h 448005"/>
              <a:gd name="connsiteX0" fmla="*/ 24 w 1603065"/>
              <a:gd name="connsiteY0" fmla="*/ 224076 h 448005"/>
              <a:gd name="connsiteX1" fmla="*/ 91167 w 1603065"/>
              <a:gd name="connsiteY1" fmla="*/ 3175 h 448005"/>
              <a:gd name="connsiteX2" fmla="*/ 1337381 w 1603065"/>
              <a:gd name="connsiteY2" fmla="*/ 0 h 448005"/>
              <a:gd name="connsiteX3" fmla="*/ 1603065 w 1603065"/>
              <a:gd name="connsiteY3" fmla="*/ 227584 h 448005"/>
              <a:gd name="connsiteX4" fmla="*/ 1343731 w 1603065"/>
              <a:gd name="connsiteY4" fmla="*/ 447923 h 448005"/>
              <a:gd name="connsiteX5" fmla="*/ 83676 w 1603065"/>
              <a:gd name="connsiteY5" fmla="*/ 443817 h 448005"/>
              <a:gd name="connsiteX6" fmla="*/ 24 w 1603065"/>
              <a:gd name="connsiteY6" fmla="*/ 224076 h 448005"/>
              <a:gd name="connsiteX0" fmla="*/ 27 w 1603068"/>
              <a:gd name="connsiteY0" fmla="*/ 224076 h 448005"/>
              <a:gd name="connsiteX1" fmla="*/ 91170 w 1603068"/>
              <a:gd name="connsiteY1" fmla="*/ 3175 h 448005"/>
              <a:gd name="connsiteX2" fmla="*/ 1337384 w 1603068"/>
              <a:gd name="connsiteY2" fmla="*/ 0 h 448005"/>
              <a:gd name="connsiteX3" fmla="*/ 1603068 w 1603068"/>
              <a:gd name="connsiteY3" fmla="*/ 227584 h 448005"/>
              <a:gd name="connsiteX4" fmla="*/ 1343734 w 1603068"/>
              <a:gd name="connsiteY4" fmla="*/ 447923 h 448005"/>
              <a:gd name="connsiteX5" fmla="*/ 83679 w 1603068"/>
              <a:gd name="connsiteY5" fmla="*/ 443817 h 448005"/>
              <a:gd name="connsiteX6" fmla="*/ 27 w 1603068"/>
              <a:gd name="connsiteY6" fmla="*/ 224076 h 448005"/>
              <a:gd name="connsiteX0" fmla="*/ 27 w 1603068"/>
              <a:gd name="connsiteY0" fmla="*/ 224076 h 448005"/>
              <a:gd name="connsiteX1" fmla="*/ 91170 w 1603068"/>
              <a:gd name="connsiteY1" fmla="*/ 3175 h 448005"/>
              <a:gd name="connsiteX2" fmla="*/ 1337384 w 1603068"/>
              <a:gd name="connsiteY2" fmla="*/ 0 h 448005"/>
              <a:gd name="connsiteX3" fmla="*/ 1603068 w 1603068"/>
              <a:gd name="connsiteY3" fmla="*/ 227584 h 448005"/>
              <a:gd name="connsiteX4" fmla="*/ 1343734 w 1603068"/>
              <a:gd name="connsiteY4" fmla="*/ 447923 h 448005"/>
              <a:gd name="connsiteX5" fmla="*/ 83679 w 1603068"/>
              <a:gd name="connsiteY5" fmla="*/ 443817 h 448005"/>
              <a:gd name="connsiteX6" fmla="*/ 27 w 1603068"/>
              <a:gd name="connsiteY6" fmla="*/ 224076 h 448005"/>
              <a:gd name="connsiteX0" fmla="*/ 27 w 1603068"/>
              <a:gd name="connsiteY0" fmla="*/ 224076 h 448005"/>
              <a:gd name="connsiteX1" fmla="*/ 91170 w 1603068"/>
              <a:gd name="connsiteY1" fmla="*/ 3175 h 448005"/>
              <a:gd name="connsiteX2" fmla="*/ 1337384 w 1603068"/>
              <a:gd name="connsiteY2" fmla="*/ 0 h 448005"/>
              <a:gd name="connsiteX3" fmla="*/ 1603068 w 1603068"/>
              <a:gd name="connsiteY3" fmla="*/ 227584 h 448005"/>
              <a:gd name="connsiteX4" fmla="*/ 1343734 w 1603068"/>
              <a:gd name="connsiteY4" fmla="*/ 447923 h 448005"/>
              <a:gd name="connsiteX5" fmla="*/ 83679 w 1603068"/>
              <a:gd name="connsiteY5" fmla="*/ 443817 h 448005"/>
              <a:gd name="connsiteX6" fmla="*/ 27 w 1603068"/>
              <a:gd name="connsiteY6" fmla="*/ 224076 h 448005"/>
              <a:gd name="connsiteX0" fmla="*/ 126 w 1603167"/>
              <a:gd name="connsiteY0" fmla="*/ 224076 h 448005"/>
              <a:gd name="connsiteX1" fmla="*/ 91269 w 1603167"/>
              <a:gd name="connsiteY1" fmla="*/ 3175 h 448005"/>
              <a:gd name="connsiteX2" fmla="*/ 1337483 w 1603167"/>
              <a:gd name="connsiteY2" fmla="*/ 0 h 448005"/>
              <a:gd name="connsiteX3" fmla="*/ 1603167 w 1603167"/>
              <a:gd name="connsiteY3" fmla="*/ 227584 h 448005"/>
              <a:gd name="connsiteX4" fmla="*/ 1343833 w 1603167"/>
              <a:gd name="connsiteY4" fmla="*/ 447923 h 448005"/>
              <a:gd name="connsiteX5" fmla="*/ 83778 w 1603167"/>
              <a:gd name="connsiteY5" fmla="*/ 443817 h 448005"/>
              <a:gd name="connsiteX6" fmla="*/ 126 w 1603167"/>
              <a:gd name="connsiteY6" fmla="*/ 224076 h 448005"/>
              <a:gd name="connsiteX0" fmla="*/ 126 w 1603167"/>
              <a:gd name="connsiteY0" fmla="*/ 224076 h 448005"/>
              <a:gd name="connsiteX1" fmla="*/ 91269 w 1603167"/>
              <a:gd name="connsiteY1" fmla="*/ 3175 h 448005"/>
              <a:gd name="connsiteX2" fmla="*/ 1337483 w 1603167"/>
              <a:gd name="connsiteY2" fmla="*/ 0 h 448005"/>
              <a:gd name="connsiteX3" fmla="*/ 1603167 w 1603167"/>
              <a:gd name="connsiteY3" fmla="*/ 227584 h 448005"/>
              <a:gd name="connsiteX4" fmla="*/ 1343833 w 1603167"/>
              <a:gd name="connsiteY4" fmla="*/ 447923 h 448005"/>
              <a:gd name="connsiteX5" fmla="*/ 83778 w 1603167"/>
              <a:gd name="connsiteY5" fmla="*/ 443817 h 448005"/>
              <a:gd name="connsiteX6" fmla="*/ 126 w 1603167"/>
              <a:gd name="connsiteY6" fmla="*/ 224076 h 448005"/>
              <a:gd name="connsiteX0" fmla="*/ 87 w 1603128"/>
              <a:gd name="connsiteY0" fmla="*/ 224076 h 448005"/>
              <a:gd name="connsiteX1" fmla="*/ 91230 w 1603128"/>
              <a:gd name="connsiteY1" fmla="*/ 3175 h 448005"/>
              <a:gd name="connsiteX2" fmla="*/ 1337444 w 1603128"/>
              <a:gd name="connsiteY2" fmla="*/ 0 h 448005"/>
              <a:gd name="connsiteX3" fmla="*/ 1603128 w 1603128"/>
              <a:gd name="connsiteY3" fmla="*/ 227584 h 448005"/>
              <a:gd name="connsiteX4" fmla="*/ 1343794 w 1603128"/>
              <a:gd name="connsiteY4" fmla="*/ 447923 h 448005"/>
              <a:gd name="connsiteX5" fmla="*/ 83739 w 1603128"/>
              <a:gd name="connsiteY5" fmla="*/ 443817 h 448005"/>
              <a:gd name="connsiteX6" fmla="*/ 87 w 1603128"/>
              <a:gd name="connsiteY6" fmla="*/ 224076 h 448005"/>
              <a:gd name="connsiteX0" fmla="*/ 87 w 1603128"/>
              <a:gd name="connsiteY0" fmla="*/ 224076 h 448005"/>
              <a:gd name="connsiteX1" fmla="*/ 91230 w 1603128"/>
              <a:gd name="connsiteY1" fmla="*/ 3175 h 448005"/>
              <a:gd name="connsiteX2" fmla="*/ 1337444 w 1603128"/>
              <a:gd name="connsiteY2" fmla="*/ 0 h 448005"/>
              <a:gd name="connsiteX3" fmla="*/ 1603128 w 1603128"/>
              <a:gd name="connsiteY3" fmla="*/ 227584 h 448005"/>
              <a:gd name="connsiteX4" fmla="*/ 1343794 w 1603128"/>
              <a:gd name="connsiteY4" fmla="*/ 447923 h 448005"/>
              <a:gd name="connsiteX5" fmla="*/ 83739 w 1603128"/>
              <a:gd name="connsiteY5" fmla="*/ 443817 h 448005"/>
              <a:gd name="connsiteX6" fmla="*/ 87 w 1603128"/>
              <a:gd name="connsiteY6" fmla="*/ 224076 h 448005"/>
              <a:gd name="connsiteX0" fmla="*/ 74 w 1603115"/>
              <a:gd name="connsiteY0" fmla="*/ 224076 h 449928"/>
              <a:gd name="connsiteX1" fmla="*/ 91217 w 1603115"/>
              <a:gd name="connsiteY1" fmla="*/ 3175 h 449928"/>
              <a:gd name="connsiteX2" fmla="*/ 1337431 w 1603115"/>
              <a:gd name="connsiteY2" fmla="*/ 0 h 449928"/>
              <a:gd name="connsiteX3" fmla="*/ 1603115 w 1603115"/>
              <a:gd name="connsiteY3" fmla="*/ 227584 h 449928"/>
              <a:gd name="connsiteX4" fmla="*/ 1343781 w 1603115"/>
              <a:gd name="connsiteY4" fmla="*/ 447923 h 449928"/>
              <a:gd name="connsiteX5" fmla="*/ 91601 w 1603115"/>
              <a:gd name="connsiteY5" fmla="*/ 449222 h 449928"/>
              <a:gd name="connsiteX6" fmla="*/ 74 w 1603115"/>
              <a:gd name="connsiteY6" fmla="*/ 224076 h 449928"/>
              <a:gd name="connsiteX0" fmla="*/ 86 w 1603127"/>
              <a:gd name="connsiteY0" fmla="*/ 224076 h 449928"/>
              <a:gd name="connsiteX1" fmla="*/ 91229 w 1603127"/>
              <a:gd name="connsiteY1" fmla="*/ 3175 h 449928"/>
              <a:gd name="connsiteX2" fmla="*/ 1337443 w 1603127"/>
              <a:gd name="connsiteY2" fmla="*/ 0 h 449928"/>
              <a:gd name="connsiteX3" fmla="*/ 1603127 w 1603127"/>
              <a:gd name="connsiteY3" fmla="*/ 227584 h 449928"/>
              <a:gd name="connsiteX4" fmla="*/ 1343793 w 1603127"/>
              <a:gd name="connsiteY4" fmla="*/ 447923 h 449928"/>
              <a:gd name="connsiteX5" fmla="*/ 91613 w 1603127"/>
              <a:gd name="connsiteY5" fmla="*/ 449222 h 449928"/>
              <a:gd name="connsiteX6" fmla="*/ 86 w 1603127"/>
              <a:gd name="connsiteY6" fmla="*/ 224076 h 449928"/>
              <a:gd name="connsiteX0" fmla="*/ 86 w 1614309"/>
              <a:gd name="connsiteY0" fmla="*/ 220908 h 446760"/>
              <a:gd name="connsiteX1" fmla="*/ 91229 w 1614309"/>
              <a:gd name="connsiteY1" fmla="*/ 7 h 446760"/>
              <a:gd name="connsiteX2" fmla="*/ 1477616 w 1614309"/>
              <a:gd name="connsiteY2" fmla="*/ 2237 h 446760"/>
              <a:gd name="connsiteX3" fmla="*/ 1603127 w 1614309"/>
              <a:gd name="connsiteY3" fmla="*/ 224416 h 446760"/>
              <a:gd name="connsiteX4" fmla="*/ 1343793 w 1614309"/>
              <a:gd name="connsiteY4" fmla="*/ 444755 h 446760"/>
              <a:gd name="connsiteX5" fmla="*/ 91613 w 1614309"/>
              <a:gd name="connsiteY5" fmla="*/ 446054 h 446760"/>
              <a:gd name="connsiteX6" fmla="*/ 86 w 1614309"/>
              <a:gd name="connsiteY6" fmla="*/ 220908 h 446760"/>
              <a:gd name="connsiteX0" fmla="*/ 86 w 1603127"/>
              <a:gd name="connsiteY0" fmla="*/ 220908 h 446760"/>
              <a:gd name="connsiteX1" fmla="*/ 91229 w 1603127"/>
              <a:gd name="connsiteY1" fmla="*/ 7 h 446760"/>
              <a:gd name="connsiteX2" fmla="*/ 1477616 w 1603127"/>
              <a:gd name="connsiteY2" fmla="*/ 2237 h 446760"/>
              <a:gd name="connsiteX3" fmla="*/ 1603127 w 1603127"/>
              <a:gd name="connsiteY3" fmla="*/ 224416 h 446760"/>
              <a:gd name="connsiteX4" fmla="*/ 1343793 w 1603127"/>
              <a:gd name="connsiteY4" fmla="*/ 444755 h 446760"/>
              <a:gd name="connsiteX5" fmla="*/ 91613 w 1603127"/>
              <a:gd name="connsiteY5" fmla="*/ 446054 h 446760"/>
              <a:gd name="connsiteX6" fmla="*/ 86 w 1603127"/>
              <a:gd name="connsiteY6" fmla="*/ 220908 h 446760"/>
              <a:gd name="connsiteX0" fmla="*/ 86 w 1617920"/>
              <a:gd name="connsiteY0" fmla="*/ 220908 h 450238"/>
              <a:gd name="connsiteX1" fmla="*/ 91229 w 1617920"/>
              <a:gd name="connsiteY1" fmla="*/ 7 h 450238"/>
              <a:gd name="connsiteX2" fmla="*/ 1477616 w 1617920"/>
              <a:gd name="connsiteY2" fmla="*/ 2237 h 450238"/>
              <a:gd name="connsiteX3" fmla="*/ 1603127 w 1617920"/>
              <a:gd name="connsiteY3" fmla="*/ 224416 h 450238"/>
              <a:gd name="connsiteX4" fmla="*/ 1480817 w 1617920"/>
              <a:gd name="connsiteY4" fmla="*/ 450159 h 450238"/>
              <a:gd name="connsiteX5" fmla="*/ 91613 w 1617920"/>
              <a:gd name="connsiteY5" fmla="*/ 446054 h 450238"/>
              <a:gd name="connsiteX6" fmla="*/ 86 w 1617920"/>
              <a:gd name="connsiteY6" fmla="*/ 220908 h 450238"/>
              <a:gd name="connsiteX0" fmla="*/ 86 w 1603127"/>
              <a:gd name="connsiteY0" fmla="*/ 220908 h 450238"/>
              <a:gd name="connsiteX1" fmla="*/ 91229 w 1603127"/>
              <a:gd name="connsiteY1" fmla="*/ 7 h 450238"/>
              <a:gd name="connsiteX2" fmla="*/ 1477616 w 1603127"/>
              <a:gd name="connsiteY2" fmla="*/ 2237 h 450238"/>
              <a:gd name="connsiteX3" fmla="*/ 1603127 w 1603127"/>
              <a:gd name="connsiteY3" fmla="*/ 224416 h 450238"/>
              <a:gd name="connsiteX4" fmla="*/ 1480817 w 1603127"/>
              <a:gd name="connsiteY4" fmla="*/ 450159 h 450238"/>
              <a:gd name="connsiteX5" fmla="*/ 91613 w 1603127"/>
              <a:gd name="connsiteY5" fmla="*/ 446054 h 450238"/>
              <a:gd name="connsiteX6" fmla="*/ 86 w 1603127"/>
              <a:gd name="connsiteY6" fmla="*/ 220908 h 450238"/>
              <a:gd name="connsiteX0" fmla="*/ 86 w 1603127"/>
              <a:gd name="connsiteY0" fmla="*/ 220908 h 450238"/>
              <a:gd name="connsiteX1" fmla="*/ 91229 w 1603127"/>
              <a:gd name="connsiteY1" fmla="*/ 7 h 450238"/>
              <a:gd name="connsiteX2" fmla="*/ 1477616 w 1603127"/>
              <a:gd name="connsiteY2" fmla="*/ 2237 h 450238"/>
              <a:gd name="connsiteX3" fmla="*/ 1603127 w 1603127"/>
              <a:gd name="connsiteY3" fmla="*/ 224416 h 450238"/>
              <a:gd name="connsiteX4" fmla="*/ 1518617 w 1603127"/>
              <a:gd name="connsiteY4" fmla="*/ 450159 h 450238"/>
              <a:gd name="connsiteX5" fmla="*/ 91613 w 1603127"/>
              <a:gd name="connsiteY5" fmla="*/ 446054 h 450238"/>
              <a:gd name="connsiteX6" fmla="*/ 86 w 1603127"/>
              <a:gd name="connsiteY6" fmla="*/ 220908 h 450238"/>
              <a:gd name="connsiteX0" fmla="*/ 86 w 1603127"/>
              <a:gd name="connsiteY0" fmla="*/ 220908 h 450238"/>
              <a:gd name="connsiteX1" fmla="*/ 91229 w 1603127"/>
              <a:gd name="connsiteY1" fmla="*/ 7 h 450238"/>
              <a:gd name="connsiteX2" fmla="*/ 1477616 w 1603127"/>
              <a:gd name="connsiteY2" fmla="*/ 2237 h 450238"/>
              <a:gd name="connsiteX3" fmla="*/ 1603127 w 1603127"/>
              <a:gd name="connsiteY3" fmla="*/ 224416 h 450238"/>
              <a:gd name="connsiteX4" fmla="*/ 1518617 w 1603127"/>
              <a:gd name="connsiteY4" fmla="*/ 450159 h 450238"/>
              <a:gd name="connsiteX5" fmla="*/ 91613 w 1603127"/>
              <a:gd name="connsiteY5" fmla="*/ 446054 h 450238"/>
              <a:gd name="connsiteX6" fmla="*/ 86 w 1603127"/>
              <a:gd name="connsiteY6" fmla="*/ 220908 h 450238"/>
              <a:gd name="connsiteX0" fmla="*/ 86 w 1605082"/>
              <a:gd name="connsiteY0" fmla="*/ 220908 h 450238"/>
              <a:gd name="connsiteX1" fmla="*/ 91229 w 1605082"/>
              <a:gd name="connsiteY1" fmla="*/ 7 h 450238"/>
              <a:gd name="connsiteX2" fmla="*/ 1505966 w 1605082"/>
              <a:gd name="connsiteY2" fmla="*/ 13047 h 450238"/>
              <a:gd name="connsiteX3" fmla="*/ 1603127 w 1605082"/>
              <a:gd name="connsiteY3" fmla="*/ 224416 h 450238"/>
              <a:gd name="connsiteX4" fmla="*/ 1518617 w 1605082"/>
              <a:gd name="connsiteY4" fmla="*/ 450159 h 450238"/>
              <a:gd name="connsiteX5" fmla="*/ 91613 w 1605082"/>
              <a:gd name="connsiteY5" fmla="*/ 446054 h 450238"/>
              <a:gd name="connsiteX6" fmla="*/ 86 w 1605082"/>
              <a:gd name="connsiteY6" fmla="*/ 220908 h 450238"/>
              <a:gd name="connsiteX0" fmla="*/ 86 w 1606127"/>
              <a:gd name="connsiteY0" fmla="*/ 220908 h 450238"/>
              <a:gd name="connsiteX1" fmla="*/ 91229 w 1606127"/>
              <a:gd name="connsiteY1" fmla="*/ 7 h 450238"/>
              <a:gd name="connsiteX2" fmla="*/ 1510691 w 1606127"/>
              <a:gd name="connsiteY2" fmla="*/ 7642 h 450238"/>
              <a:gd name="connsiteX3" fmla="*/ 1603127 w 1606127"/>
              <a:gd name="connsiteY3" fmla="*/ 224416 h 450238"/>
              <a:gd name="connsiteX4" fmla="*/ 1518617 w 1606127"/>
              <a:gd name="connsiteY4" fmla="*/ 450159 h 450238"/>
              <a:gd name="connsiteX5" fmla="*/ 91613 w 1606127"/>
              <a:gd name="connsiteY5" fmla="*/ 446054 h 450238"/>
              <a:gd name="connsiteX6" fmla="*/ 86 w 1606127"/>
              <a:gd name="connsiteY6" fmla="*/ 220908 h 450238"/>
              <a:gd name="connsiteX0" fmla="*/ 86 w 1603127"/>
              <a:gd name="connsiteY0" fmla="*/ 220908 h 450238"/>
              <a:gd name="connsiteX1" fmla="*/ 91229 w 1603127"/>
              <a:gd name="connsiteY1" fmla="*/ 7 h 450238"/>
              <a:gd name="connsiteX2" fmla="*/ 1510691 w 1603127"/>
              <a:gd name="connsiteY2" fmla="*/ 7642 h 450238"/>
              <a:gd name="connsiteX3" fmla="*/ 1603127 w 1603127"/>
              <a:gd name="connsiteY3" fmla="*/ 224416 h 450238"/>
              <a:gd name="connsiteX4" fmla="*/ 1518617 w 1603127"/>
              <a:gd name="connsiteY4" fmla="*/ 450159 h 450238"/>
              <a:gd name="connsiteX5" fmla="*/ 91613 w 1603127"/>
              <a:gd name="connsiteY5" fmla="*/ 446054 h 450238"/>
              <a:gd name="connsiteX6" fmla="*/ 86 w 1603127"/>
              <a:gd name="connsiteY6" fmla="*/ 220908 h 450238"/>
              <a:gd name="connsiteX0" fmla="*/ 86 w 1603172"/>
              <a:gd name="connsiteY0" fmla="*/ 220908 h 450244"/>
              <a:gd name="connsiteX1" fmla="*/ 91229 w 1603172"/>
              <a:gd name="connsiteY1" fmla="*/ 7 h 450244"/>
              <a:gd name="connsiteX2" fmla="*/ 1510691 w 1603172"/>
              <a:gd name="connsiteY2" fmla="*/ 7642 h 450244"/>
              <a:gd name="connsiteX3" fmla="*/ 1603127 w 1603172"/>
              <a:gd name="connsiteY3" fmla="*/ 224416 h 450244"/>
              <a:gd name="connsiteX4" fmla="*/ 1518617 w 1603172"/>
              <a:gd name="connsiteY4" fmla="*/ 450159 h 450244"/>
              <a:gd name="connsiteX5" fmla="*/ 91613 w 1603172"/>
              <a:gd name="connsiteY5" fmla="*/ 446054 h 450244"/>
              <a:gd name="connsiteX6" fmla="*/ 86 w 1603172"/>
              <a:gd name="connsiteY6" fmla="*/ 220908 h 450244"/>
              <a:gd name="connsiteX0" fmla="*/ 86 w 1603172"/>
              <a:gd name="connsiteY0" fmla="*/ 220908 h 450244"/>
              <a:gd name="connsiteX1" fmla="*/ 91229 w 1603172"/>
              <a:gd name="connsiteY1" fmla="*/ 7 h 450244"/>
              <a:gd name="connsiteX2" fmla="*/ 1510691 w 1603172"/>
              <a:gd name="connsiteY2" fmla="*/ 7642 h 450244"/>
              <a:gd name="connsiteX3" fmla="*/ 1603127 w 1603172"/>
              <a:gd name="connsiteY3" fmla="*/ 224416 h 450244"/>
              <a:gd name="connsiteX4" fmla="*/ 1518617 w 1603172"/>
              <a:gd name="connsiteY4" fmla="*/ 450159 h 450244"/>
              <a:gd name="connsiteX5" fmla="*/ 91613 w 1603172"/>
              <a:gd name="connsiteY5" fmla="*/ 446054 h 450244"/>
              <a:gd name="connsiteX6" fmla="*/ 86 w 1603172"/>
              <a:gd name="connsiteY6" fmla="*/ 220908 h 450244"/>
              <a:gd name="connsiteX0" fmla="*/ 86 w 1603148"/>
              <a:gd name="connsiteY0" fmla="*/ 220908 h 450244"/>
              <a:gd name="connsiteX1" fmla="*/ 91229 w 1603148"/>
              <a:gd name="connsiteY1" fmla="*/ 7 h 450244"/>
              <a:gd name="connsiteX2" fmla="*/ 1510691 w 1603148"/>
              <a:gd name="connsiteY2" fmla="*/ 7642 h 450244"/>
              <a:gd name="connsiteX3" fmla="*/ 1603127 w 1603148"/>
              <a:gd name="connsiteY3" fmla="*/ 224416 h 450244"/>
              <a:gd name="connsiteX4" fmla="*/ 1518617 w 1603148"/>
              <a:gd name="connsiteY4" fmla="*/ 450159 h 450244"/>
              <a:gd name="connsiteX5" fmla="*/ 91613 w 1603148"/>
              <a:gd name="connsiteY5" fmla="*/ 446054 h 450244"/>
              <a:gd name="connsiteX6" fmla="*/ 86 w 1603148"/>
              <a:gd name="connsiteY6" fmla="*/ 220908 h 450244"/>
              <a:gd name="connsiteX0" fmla="*/ 86 w 1603167"/>
              <a:gd name="connsiteY0" fmla="*/ 220908 h 450244"/>
              <a:gd name="connsiteX1" fmla="*/ 91229 w 1603167"/>
              <a:gd name="connsiteY1" fmla="*/ 7 h 450244"/>
              <a:gd name="connsiteX2" fmla="*/ 1510691 w 1603167"/>
              <a:gd name="connsiteY2" fmla="*/ 7642 h 450244"/>
              <a:gd name="connsiteX3" fmla="*/ 1603127 w 1603167"/>
              <a:gd name="connsiteY3" fmla="*/ 224416 h 450244"/>
              <a:gd name="connsiteX4" fmla="*/ 1518617 w 1603167"/>
              <a:gd name="connsiteY4" fmla="*/ 450159 h 450244"/>
              <a:gd name="connsiteX5" fmla="*/ 91613 w 1603167"/>
              <a:gd name="connsiteY5" fmla="*/ 446054 h 450244"/>
              <a:gd name="connsiteX6" fmla="*/ 86 w 1603167"/>
              <a:gd name="connsiteY6" fmla="*/ 220908 h 450244"/>
              <a:gd name="connsiteX0" fmla="*/ 86 w 1603167"/>
              <a:gd name="connsiteY0" fmla="*/ 220908 h 450244"/>
              <a:gd name="connsiteX1" fmla="*/ 91229 w 1603167"/>
              <a:gd name="connsiteY1" fmla="*/ 7 h 450244"/>
              <a:gd name="connsiteX2" fmla="*/ 1510691 w 1603167"/>
              <a:gd name="connsiteY2" fmla="*/ 7642 h 450244"/>
              <a:gd name="connsiteX3" fmla="*/ 1603127 w 1603167"/>
              <a:gd name="connsiteY3" fmla="*/ 224416 h 450244"/>
              <a:gd name="connsiteX4" fmla="*/ 1518617 w 1603167"/>
              <a:gd name="connsiteY4" fmla="*/ 450159 h 450244"/>
              <a:gd name="connsiteX5" fmla="*/ 91613 w 1603167"/>
              <a:gd name="connsiteY5" fmla="*/ 446054 h 450244"/>
              <a:gd name="connsiteX6" fmla="*/ 86 w 1603167"/>
              <a:gd name="connsiteY6" fmla="*/ 220908 h 450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03167" h="450244">
                <a:moveTo>
                  <a:pt x="86" y="220908"/>
                </a:moveTo>
                <a:cubicBezTo>
                  <a:pt x="-977" y="70711"/>
                  <a:pt x="41031" y="-811"/>
                  <a:pt x="91229" y="7"/>
                </a:cubicBezTo>
                <a:lnTo>
                  <a:pt x="1510691" y="7642"/>
                </a:lnTo>
                <a:cubicBezTo>
                  <a:pt x="1576862" y="7643"/>
                  <a:pt x="1601552" y="106824"/>
                  <a:pt x="1603127" y="224416"/>
                </a:cubicBezTo>
                <a:cubicBezTo>
                  <a:pt x="1603982" y="329839"/>
                  <a:pt x="1591788" y="453971"/>
                  <a:pt x="1518617" y="450159"/>
                </a:cubicBezTo>
                <a:lnTo>
                  <a:pt x="91613" y="446054"/>
                </a:lnTo>
                <a:cubicBezTo>
                  <a:pt x="40039" y="455427"/>
                  <a:pt x="-2171" y="371056"/>
                  <a:pt x="86" y="220908"/>
                </a:cubicBezTo>
                <a:close/>
              </a:path>
            </a:pathLst>
          </a:custGeom>
          <a:solidFill>
            <a:srgbClr val="1523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Atlanstic</a:t>
            </a:r>
            <a:r>
              <a:rPr lang="fr-FR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2020  (A2020)</a:t>
            </a:r>
          </a:p>
          <a:p>
            <a:pPr algn="ctr"/>
            <a:r>
              <a:rPr lang="fr-FR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 5 M€ </a:t>
            </a:r>
            <a:r>
              <a:rPr lang="fr-FR" dirty="0" err="1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regional</a:t>
            </a:r>
            <a:r>
              <a:rPr lang="fr-FR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program </a:t>
            </a:r>
            <a:r>
              <a:rPr lang="fr-FR" dirty="0" err="1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funded</a:t>
            </a:r>
            <a:r>
              <a:rPr lang="fr-FR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by</a:t>
            </a:r>
            <a:br>
              <a:rPr lang="fr-FR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</a:br>
            <a:r>
              <a:rPr lang="fr-FR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Pays de la Loire Council, EU and </a:t>
            </a:r>
            <a:r>
              <a:rPr lang="fr-FR" dirty="0" err="1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academic</a:t>
            </a:r>
            <a:r>
              <a:rPr lang="fr-FR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+ </a:t>
            </a:r>
            <a:r>
              <a:rPr lang="fr-FR" dirty="0" err="1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partners</a:t>
            </a:r>
            <a:r>
              <a:rPr lang="fr-FR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158983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4"/>
          <p:cNvSpPr/>
          <p:nvPr/>
        </p:nvSpPr>
        <p:spPr>
          <a:xfrm>
            <a:off x="1879305" y="188640"/>
            <a:ext cx="5645265" cy="792088"/>
          </a:xfrm>
          <a:custGeom>
            <a:avLst/>
            <a:gdLst>
              <a:gd name="connsiteX0" fmla="*/ 0 w 1613112"/>
              <a:gd name="connsiteY0" fmla="*/ 72009 h 432048"/>
              <a:gd name="connsiteX1" fmla="*/ 720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72009 h 432048"/>
              <a:gd name="connsiteX0" fmla="*/ 0 w 1613112"/>
              <a:gd name="connsiteY0" fmla="*/ 72009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72009 h 432048"/>
              <a:gd name="connsiteX0" fmla="*/ 0 w 1613112"/>
              <a:gd name="connsiteY0" fmla="*/ 148209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48209 h 432048"/>
              <a:gd name="connsiteX0" fmla="*/ 0 w 1613112"/>
              <a:gd name="connsiteY0" fmla="*/ 148209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48209 h 432048"/>
              <a:gd name="connsiteX0" fmla="*/ 0 w 1613112"/>
              <a:gd name="connsiteY0" fmla="*/ 148209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48209 h 432048"/>
              <a:gd name="connsiteX0" fmla="*/ 0 w 1613112"/>
              <a:gd name="connsiteY0" fmla="*/ 148209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48209 h 432048"/>
              <a:gd name="connsiteX0" fmla="*/ 0 w 1613112"/>
              <a:gd name="connsiteY0" fmla="*/ 148418 h 432257"/>
              <a:gd name="connsiteX1" fmla="*/ 211709 w 1613112"/>
              <a:gd name="connsiteY1" fmla="*/ 209 h 432257"/>
              <a:gd name="connsiteX2" fmla="*/ 1541103 w 1613112"/>
              <a:gd name="connsiteY2" fmla="*/ 209 h 432257"/>
              <a:gd name="connsiteX3" fmla="*/ 1613112 w 1613112"/>
              <a:gd name="connsiteY3" fmla="*/ 72218 h 432257"/>
              <a:gd name="connsiteX4" fmla="*/ 1613112 w 1613112"/>
              <a:gd name="connsiteY4" fmla="*/ 360248 h 432257"/>
              <a:gd name="connsiteX5" fmla="*/ 1541103 w 1613112"/>
              <a:gd name="connsiteY5" fmla="*/ 432257 h 432257"/>
              <a:gd name="connsiteX6" fmla="*/ 72009 w 1613112"/>
              <a:gd name="connsiteY6" fmla="*/ 432257 h 432257"/>
              <a:gd name="connsiteX7" fmla="*/ 0 w 1613112"/>
              <a:gd name="connsiteY7" fmla="*/ 360248 h 432257"/>
              <a:gd name="connsiteX8" fmla="*/ 0 w 1613112"/>
              <a:gd name="connsiteY8" fmla="*/ 148418 h 432257"/>
              <a:gd name="connsiteX0" fmla="*/ 0 w 1613112"/>
              <a:gd name="connsiteY0" fmla="*/ 183242 h 432156"/>
              <a:gd name="connsiteX1" fmla="*/ 211709 w 1613112"/>
              <a:gd name="connsiteY1" fmla="*/ 108 h 432156"/>
              <a:gd name="connsiteX2" fmla="*/ 1541103 w 1613112"/>
              <a:gd name="connsiteY2" fmla="*/ 108 h 432156"/>
              <a:gd name="connsiteX3" fmla="*/ 1613112 w 1613112"/>
              <a:gd name="connsiteY3" fmla="*/ 72117 h 432156"/>
              <a:gd name="connsiteX4" fmla="*/ 1613112 w 1613112"/>
              <a:gd name="connsiteY4" fmla="*/ 360147 h 432156"/>
              <a:gd name="connsiteX5" fmla="*/ 1541103 w 1613112"/>
              <a:gd name="connsiteY5" fmla="*/ 432156 h 432156"/>
              <a:gd name="connsiteX6" fmla="*/ 72009 w 1613112"/>
              <a:gd name="connsiteY6" fmla="*/ 432156 h 432156"/>
              <a:gd name="connsiteX7" fmla="*/ 0 w 1613112"/>
              <a:gd name="connsiteY7" fmla="*/ 360147 h 432156"/>
              <a:gd name="connsiteX8" fmla="*/ 0 w 1613112"/>
              <a:gd name="connsiteY8" fmla="*/ 183242 h 432156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18059 w 1613112"/>
              <a:gd name="connsiteY6" fmla="*/ 428873 h 432048"/>
              <a:gd name="connsiteX7" fmla="*/ 0 w 1613112"/>
              <a:gd name="connsiteY7" fmla="*/ 3600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18059 w 1613112"/>
              <a:gd name="connsiteY6" fmla="*/ 428873 h 432048"/>
              <a:gd name="connsiteX7" fmla="*/ 0 w 1613112"/>
              <a:gd name="connsiteY7" fmla="*/ 3600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18059 w 1613112"/>
              <a:gd name="connsiteY6" fmla="*/ 428873 h 432048"/>
              <a:gd name="connsiteX7" fmla="*/ 0 w 1613112"/>
              <a:gd name="connsiteY7" fmla="*/ 27748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18059 w 1613112"/>
              <a:gd name="connsiteY6" fmla="*/ 428873 h 432048"/>
              <a:gd name="connsiteX7" fmla="*/ 0 w 1613112"/>
              <a:gd name="connsiteY7" fmla="*/ 2457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18059 w 1613112"/>
              <a:gd name="connsiteY6" fmla="*/ 428873 h 432048"/>
              <a:gd name="connsiteX7" fmla="*/ 0 w 1613112"/>
              <a:gd name="connsiteY7" fmla="*/ 2457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05359 w 1613112"/>
              <a:gd name="connsiteY6" fmla="*/ 432048 h 432048"/>
              <a:gd name="connsiteX7" fmla="*/ 0 w 1613112"/>
              <a:gd name="connsiteY7" fmla="*/ 2457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05359 w 1613112"/>
              <a:gd name="connsiteY6" fmla="*/ 432048 h 432048"/>
              <a:gd name="connsiteX7" fmla="*/ 0 w 1613112"/>
              <a:gd name="connsiteY7" fmla="*/ 2457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42045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05359 w 1613112"/>
              <a:gd name="connsiteY6" fmla="*/ 432048 h 432048"/>
              <a:gd name="connsiteX7" fmla="*/ 0 w 1613112"/>
              <a:gd name="connsiteY7" fmla="*/ 2457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42045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05359 w 1613112"/>
              <a:gd name="connsiteY6" fmla="*/ 432048 h 432048"/>
              <a:gd name="connsiteX7" fmla="*/ 0 w 1613112"/>
              <a:gd name="connsiteY7" fmla="*/ 245739 h 432048"/>
              <a:gd name="connsiteX8" fmla="*/ 0 w 1613112"/>
              <a:gd name="connsiteY8" fmla="*/ 183134 h 432048"/>
              <a:gd name="connsiteX0" fmla="*/ 0 w 1613112"/>
              <a:gd name="connsiteY0" fmla="*/ 186309 h 435223"/>
              <a:gd name="connsiteX1" fmla="*/ 211709 w 1613112"/>
              <a:gd name="connsiteY1" fmla="*/ 3175 h 435223"/>
              <a:gd name="connsiteX2" fmla="*/ 1379178 w 1613112"/>
              <a:gd name="connsiteY2" fmla="*/ 0 h 435223"/>
              <a:gd name="connsiteX3" fmla="*/ 1613112 w 1613112"/>
              <a:gd name="connsiteY3" fmla="*/ 75184 h 435223"/>
              <a:gd name="connsiteX4" fmla="*/ 1613112 w 1613112"/>
              <a:gd name="connsiteY4" fmla="*/ 363214 h 435223"/>
              <a:gd name="connsiteX5" fmla="*/ 1541103 w 1613112"/>
              <a:gd name="connsiteY5" fmla="*/ 435223 h 435223"/>
              <a:gd name="connsiteX6" fmla="*/ 205359 w 1613112"/>
              <a:gd name="connsiteY6" fmla="*/ 435223 h 435223"/>
              <a:gd name="connsiteX7" fmla="*/ 0 w 1613112"/>
              <a:gd name="connsiteY7" fmla="*/ 248914 h 435223"/>
              <a:gd name="connsiteX8" fmla="*/ 0 w 1613112"/>
              <a:gd name="connsiteY8" fmla="*/ 186309 h 435223"/>
              <a:gd name="connsiteX0" fmla="*/ 0 w 1613112"/>
              <a:gd name="connsiteY0" fmla="*/ 186492 h 435406"/>
              <a:gd name="connsiteX1" fmla="*/ 211709 w 1613112"/>
              <a:gd name="connsiteY1" fmla="*/ 3358 h 435406"/>
              <a:gd name="connsiteX2" fmla="*/ 1379178 w 1613112"/>
              <a:gd name="connsiteY2" fmla="*/ 183 h 435406"/>
              <a:gd name="connsiteX3" fmla="*/ 1613112 w 1613112"/>
              <a:gd name="connsiteY3" fmla="*/ 75367 h 435406"/>
              <a:gd name="connsiteX4" fmla="*/ 1613112 w 1613112"/>
              <a:gd name="connsiteY4" fmla="*/ 363397 h 435406"/>
              <a:gd name="connsiteX5" fmla="*/ 1541103 w 1613112"/>
              <a:gd name="connsiteY5" fmla="*/ 435406 h 435406"/>
              <a:gd name="connsiteX6" fmla="*/ 205359 w 1613112"/>
              <a:gd name="connsiteY6" fmla="*/ 435406 h 435406"/>
              <a:gd name="connsiteX7" fmla="*/ 0 w 1613112"/>
              <a:gd name="connsiteY7" fmla="*/ 249097 h 435406"/>
              <a:gd name="connsiteX8" fmla="*/ 0 w 1613112"/>
              <a:gd name="connsiteY8" fmla="*/ 186492 h 435406"/>
              <a:gd name="connsiteX0" fmla="*/ 0 w 1613112"/>
              <a:gd name="connsiteY0" fmla="*/ 186364 h 435278"/>
              <a:gd name="connsiteX1" fmla="*/ 211709 w 1613112"/>
              <a:gd name="connsiteY1" fmla="*/ 3230 h 435278"/>
              <a:gd name="connsiteX2" fmla="*/ 1379178 w 1613112"/>
              <a:gd name="connsiteY2" fmla="*/ 55 h 435278"/>
              <a:gd name="connsiteX3" fmla="*/ 1613112 w 1613112"/>
              <a:gd name="connsiteY3" fmla="*/ 173664 h 435278"/>
              <a:gd name="connsiteX4" fmla="*/ 1613112 w 1613112"/>
              <a:gd name="connsiteY4" fmla="*/ 363269 h 435278"/>
              <a:gd name="connsiteX5" fmla="*/ 1541103 w 1613112"/>
              <a:gd name="connsiteY5" fmla="*/ 435278 h 435278"/>
              <a:gd name="connsiteX6" fmla="*/ 205359 w 1613112"/>
              <a:gd name="connsiteY6" fmla="*/ 435278 h 435278"/>
              <a:gd name="connsiteX7" fmla="*/ 0 w 1613112"/>
              <a:gd name="connsiteY7" fmla="*/ 248969 h 435278"/>
              <a:gd name="connsiteX8" fmla="*/ 0 w 1613112"/>
              <a:gd name="connsiteY8" fmla="*/ 186364 h 435278"/>
              <a:gd name="connsiteX0" fmla="*/ 0 w 1613188"/>
              <a:gd name="connsiteY0" fmla="*/ 186404 h 435318"/>
              <a:gd name="connsiteX1" fmla="*/ 211709 w 1613188"/>
              <a:gd name="connsiteY1" fmla="*/ 3270 h 435318"/>
              <a:gd name="connsiteX2" fmla="*/ 1379178 w 1613188"/>
              <a:gd name="connsiteY2" fmla="*/ 95 h 435318"/>
              <a:gd name="connsiteX3" fmla="*/ 1613112 w 1613188"/>
              <a:gd name="connsiteY3" fmla="*/ 173704 h 435318"/>
              <a:gd name="connsiteX4" fmla="*/ 1613112 w 1613188"/>
              <a:gd name="connsiteY4" fmla="*/ 363309 h 435318"/>
              <a:gd name="connsiteX5" fmla="*/ 1541103 w 1613188"/>
              <a:gd name="connsiteY5" fmla="*/ 435318 h 435318"/>
              <a:gd name="connsiteX6" fmla="*/ 205359 w 1613188"/>
              <a:gd name="connsiteY6" fmla="*/ 435318 h 435318"/>
              <a:gd name="connsiteX7" fmla="*/ 0 w 1613188"/>
              <a:gd name="connsiteY7" fmla="*/ 249009 h 435318"/>
              <a:gd name="connsiteX8" fmla="*/ 0 w 1613188"/>
              <a:gd name="connsiteY8" fmla="*/ 186404 h 435318"/>
              <a:gd name="connsiteX0" fmla="*/ 0 w 1613188"/>
              <a:gd name="connsiteY0" fmla="*/ 186404 h 435318"/>
              <a:gd name="connsiteX1" fmla="*/ 211709 w 1613188"/>
              <a:gd name="connsiteY1" fmla="*/ 3270 h 435318"/>
              <a:gd name="connsiteX2" fmla="*/ 1379178 w 1613188"/>
              <a:gd name="connsiteY2" fmla="*/ 95 h 435318"/>
              <a:gd name="connsiteX3" fmla="*/ 1613112 w 1613188"/>
              <a:gd name="connsiteY3" fmla="*/ 173704 h 435318"/>
              <a:gd name="connsiteX4" fmla="*/ 1609937 w 1613188"/>
              <a:gd name="connsiteY4" fmla="*/ 255359 h 435318"/>
              <a:gd name="connsiteX5" fmla="*/ 1541103 w 1613188"/>
              <a:gd name="connsiteY5" fmla="*/ 435318 h 435318"/>
              <a:gd name="connsiteX6" fmla="*/ 205359 w 1613188"/>
              <a:gd name="connsiteY6" fmla="*/ 435318 h 435318"/>
              <a:gd name="connsiteX7" fmla="*/ 0 w 1613188"/>
              <a:gd name="connsiteY7" fmla="*/ 249009 h 435318"/>
              <a:gd name="connsiteX8" fmla="*/ 0 w 1613188"/>
              <a:gd name="connsiteY8" fmla="*/ 186404 h 435318"/>
              <a:gd name="connsiteX0" fmla="*/ 0 w 1613188"/>
              <a:gd name="connsiteY0" fmla="*/ 186404 h 435318"/>
              <a:gd name="connsiteX1" fmla="*/ 211709 w 1613188"/>
              <a:gd name="connsiteY1" fmla="*/ 3270 h 435318"/>
              <a:gd name="connsiteX2" fmla="*/ 1379178 w 1613188"/>
              <a:gd name="connsiteY2" fmla="*/ 95 h 435318"/>
              <a:gd name="connsiteX3" fmla="*/ 1613112 w 1613188"/>
              <a:gd name="connsiteY3" fmla="*/ 173704 h 435318"/>
              <a:gd name="connsiteX4" fmla="*/ 1609937 w 1613188"/>
              <a:gd name="connsiteY4" fmla="*/ 255359 h 435318"/>
              <a:gd name="connsiteX5" fmla="*/ 1541103 w 1613188"/>
              <a:gd name="connsiteY5" fmla="*/ 435318 h 435318"/>
              <a:gd name="connsiteX6" fmla="*/ 205359 w 1613188"/>
              <a:gd name="connsiteY6" fmla="*/ 435318 h 435318"/>
              <a:gd name="connsiteX7" fmla="*/ 0 w 1613188"/>
              <a:gd name="connsiteY7" fmla="*/ 249009 h 435318"/>
              <a:gd name="connsiteX8" fmla="*/ 0 w 1613188"/>
              <a:gd name="connsiteY8" fmla="*/ 186404 h 435318"/>
              <a:gd name="connsiteX0" fmla="*/ 0 w 1613188"/>
              <a:gd name="connsiteY0" fmla="*/ 186404 h 435318"/>
              <a:gd name="connsiteX1" fmla="*/ 211709 w 1613188"/>
              <a:gd name="connsiteY1" fmla="*/ 3270 h 435318"/>
              <a:gd name="connsiteX2" fmla="*/ 1379178 w 1613188"/>
              <a:gd name="connsiteY2" fmla="*/ 95 h 435318"/>
              <a:gd name="connsiteX3" fmla="*/ 1613112 w 1613188"/>
              <a:gd name="connsiteY3" fmla="*/ 173704 h 435318"/>
              <a:gd name="connsiteX4" fmla="*/ 1609937 w 1613188"/>
              <a:gd name="connsiteY4" fmla="*/ 255359 h 435318"/>
              <a:gd name="connsiteX5" fmla="*/ 1388703 w 1613188"/>
              <a:gd name="connsiteY5" fmla="*/ 435318 h 435318"/>
              <a:gd name="connsiteX6" fmla="*/ 205359 w 1613188"/>
              <a:gd name="connsiteY6" fmla="*/ 435318 h 435318"/>
              <a:gd name="connsiteX7" fmla="*/ 0 w 1613188"/>
              <a:gd name="connsiteY7" fmla="*/ 249009 h 435318"/>
              <a:gd name="connsiteX8" fmla="*/ 0 w 1613188"/>
              <a:gd name="connsiteY8" fmla="*/ 186404 h 435318"/>
              <a:gd name="connsiteX0" fmla="*/ 0 w 1613188"/>
              <a:gd name="connsiteY0" fmla="*/ 186404 h 435318"/>
              <a:gd name="connsiteX1" fmla="*/ 211709 w 1613188"/>
              <a:gd name="connsiteY1" fmla="*/ 3270 h 435318"/>
              <a:gd name="connsiteX2" fmla="*/ 1379178 w 1613188"/>
              <a:gd name="connsiteY2" fmla="*/ 95 h 435318"/>
              <a:gd name="connsiteX3" fmla="*/ 1613112 w 1613188"/>
              <a:gd name="connsiteY3" fmla="*/ 173704 h 435318"/>
              <a:gd name="connsiteX4" fmla="*/ 1609937 w 1613188"/>
              <a:gd name="connsiteY4" fmla="*/ 255359 h 435318"/>
              <a:gd name="connsiteX5" fmla="*/ 1388703 w 1613188"/>
              <a:gd name="connsiteY5" fmla="*/ 435318 h 435318"/>
              <a:gd name="connsiteX6" fmla="*/ 205359 w 1613188"/>
              <a:gd name="connsiteY6" fmla="*/ 435318 h 435318"/>
              <a:gd name="connsiteX7" fmla="*/ 0 w 1613188"/>
              <a:gd name="connsiteY7" fmla="*/ 249009 h 435318"/>
              <a:gd name="connsiteX8" fmla="*/ 0 w 1613188"/>
              <a:gd name="connsiteY8" fmla="*/ 186404 h 435318"/>
              <a:gd name="connsiteX0" fmla="*/ 0 w 1613188"/>
              <a:gd name="connsiteY0" fmla="*/ 186404 h 435318"/>
              <a:gd name="connsiteX1" fmla="*/ 211709 w 1613188"/>
              <a:gd name="connsiteY1" fmla="*/ 3270 h 435318"/>
              <a:gd name="connsiteX2" fmla="*/ 1379178 w 1613188"/>
              <a:gd name="connsiteY2" fmla="*/ 95 h 435318"/>
              <a:gd name="connsiteX3" fmla="*/ 1613112 w 1613188"/>
              <a:gd name="connsiteY3" fmla="*/ 173704 h 435318"/>
              <a:gd name="connsiteX4" fmla="*/ 1609937 w 1613188"/>
              <a:gd name="connsiteY4" fmla="*/ 255359 h 435318"/>
              <a:gd name="connsiteX5" fmla="*/ 1388703 w 1613188"/>
              <a:gd name="connsiteY5" fmla="*/ 435318 h 435318"/>
              <a:gd name="connsiteX6" fmla="*/ 205359 w 1613188"/>
              <a:gd name="connsiteY6" fmla="*/ 435318 h 435318"/>
              <a:gd name="connsiteX7" fmla="*/ 0 w 1613188"/>
              <a:gd name="connsiteY7" fmla="*/ 249009 h 435318"/>
              <a:gd name="connsiteX8" fmla="*/ 0 w 1613188"/>
              <a:gd name="connsiteY8" fmla="*/ 186404 h 435318"/>
              <a:gd name="connsiteX0" fmla="*/ 0 w 1610035"/>
              <a:gd name="connsiteY0" fmla="*/ 186401 h 435315"/>
              <a:gd name="connsiteX1" fmla="*/ 211709 w 1610035"/>
              <a:gd name="connsiteY1" fmla="*/ 3267 h 435315"/>
              <a:gd name="connsiteX2" fmla="*/ 1379178 w 1610035"/>
              <a:gd name="connsiteY2" fmla="*/ 92 h 435315"/>
              <a:gd name="connsiteX3" fmla="*/ 1609937 w 1610035"/>
              <a:gd name="connsiteY3" fmla="*/ 176876 h 435315"/>
              <a:gd name="connsiteX4" fmla="*/ 1609937 w 1610035"/>
              <a:gd name="connsiteY4" fmla="*/ 255356 h 435315"/>
              <a:gd name="connsiteX5" fmla="*/ 1388703 w 1610035"/>
              <a:gd name="connsiteY5" fmla="*/ 435315 h 435315"/>
              <a:gd name="connsiteX6" fmla="*/ 205359 w 1610035"/>
              <a:gd name="connsiteY6" fmla="*/ 435315 h 435315"/>
              <a:gd name="connsiteX7" fmla="*/ 0 w 1610035"/>
              <a:gd name="connsiteY7" fmla="*/ 249006 h 435315"/>
              <a:gd name="connsiteX8" fmla="*/ 0 w 1610035"/>
              <a:gd name="connsiteY8" fmla="*/ 186401 h 435315"/>
              <a:gd name="connsiteX0" fmla="*/ 0 w 1610016"/>
              <a:gd name="connsiteY0" fmla="*/ 186401 h 435315"/>
              <a:gd name="connsiteX1" fmla="*/ 211709 w 1610016"/>
              <a:gd name="connsiteY1" fmla="*/ 3267 h 435315"/>
              <a:gd name="connsiteX2" fmla="*/ 1379178 w 1610016"/>
              <a:gd name="connsiteY2" fmla="*/ 92 h 435315"/>
              <a:gd name="connsiteX3" fmla="*/ 1609937 w 1610016"/>
              <a:gd name="connsiteY3" fmla="*/ 176876 h 435315"/>
              <a:gd name="connsiteX4" fmla="*/ 1606762 w 1610016"/>
              <a:gd name="connsiteY4" fmla="*/ 236306 h 435315"/>
              <a:gd name="connsiteX5" fmla="*/ 1388703 w 1610016"/>
              <a:gd name="connsiteY5" fmla="*/ 435315 h 435315"/>
              <a:gd name="connsiteX6" fmla="*/ 205359 w 1610016"/>
              <a:gd name="connsiteY6" fmla="*/ 435315 h 435315"/>
              <a:gd name="connsiteX7" fmla="*/ 0 w 1610016"/>
              <a:gd name="connsiteY7" fmla="*/ 249006 h 435315"/>
              <a:gd name="connsiteX8" fmla="*/ 0 w 1610016"/>
              <a:gd name="connsiteY8" fmla="*/ 186401 h 435315"/>
              <a:gd name="connsiteX0" fmla="*/ 0 w 1610016"/>
              <a:gd name="connsiteY0" fmla="*/ 186401 h 435315"/>
              <a:gd name="connsiteX1" fmla="*/ 211709 w 1610016"/>
              <a:gd name="connsiteY1" fmla="*/ 3267 h 435315"/>
              <a:gd name="connsiteX2" fmla="*/ 1379178 w 1610016"/>
              <a:gd name="connsiteY2" fmla="*/ 92 h 435315"/>
              <a:gd name="connsiteX3" fmla="*/ 1609937 w 1610016"/>
              <a:gd name="connsiteY3" fmla="*/ 176876 h 435315"/>
              <a:gd name="connsiteX4" fmla="*/ 1606762 w 1610016"/>
              <a:gd name="connsiteY4" fmla="*/ 236306 h 435315"/>
              <a:gd name="connsiteX5" fmla="*/ 1388703 w 1610016"/>
              <a:gd name="connsiteY5" fmla="*/ 435315 h 435315"/>
              <a:gd name="connsiteX6" fmla="*/ 205359 w 1610016"/>
              <a:gd name="connsiteY6" fmla="*/ 435315 h 435315"/>
              <a:gd name="connsiteX7" fmla="*/ 0 w 1610016"/>
              <a:gd name="connsiteY7" fmla="*/ 249006 h 435315"/>
              <a:gd name="connsiteX8" fmla="*/ 0 w 1610016"/>
              <a:gd name="connsiteY8" fmla="*/ 186401 h 435315"/>
              <a:gd name="connsiteX0" fmla="*/ 0 w 1610016"/>
              <a:gd name="connsiteY0" fmla="*/ 186401 h 435315"/>
              <a:gd name="connsiteX1" fmla="*/ 211709 w 1610016"/>
              <a:gd name="connsiteY1" fmla="*/ 3267 h 435315"/>
              <a:gd name="connsiteX2" fmla="*/ 1379178 w 1610016"/>
              <a:gd name="connsiteY2" fmla="*/ 92 h 435315"/>
              <a:gd name="connsiteX3" fmla="*/ 1609937 w 1610016"/>
              <a:gd name="connsiteY3" fmla="*/ 176876 h 435315"/>
              <a:gd name="connsiteX4" fmla="*/ 1606762 w 1610016"/>
              <a:gd name="connsiteY4" fmla="*/ 236306 h 435315"/>
              <a:gd name="connsiteX5" fmla="*/ 1388703 w 1610016"/>
              <a:gd name="connsiteY5" fmla="*/ 435315 h 435315"/>
              <a:gd name="connsiteX6" fmla="*/ 224409 w 1610016"/>
              <a:gd name="connsiteY6" fmla="*/ 432140 h 435315"/>
              <a:gd name="connsiteX7" fmla="*/ 0 w 1610016"/>
              <a:gd name="connsiteY7" fmla="*/ 249006 h 435315"/>
              <a:gd name="connsiteX8" fmla="*/ 0 w 1610016"/>
              <a:gd name="connsiteY8" fmla="*/ 186401 h 435315"/>
              <a:gd name="connsiteX0" fmla="*/ 0 w 1610016"/>
              <a:gd name="connsiteY0" fmla="*/ 186401 h 435315"/>
              <a:gd name="connsiteX1" fmla="*/ 211709 w 1610016"/>
              <a:gd name="connsiteY1" fmla="*/ 3267 h 435315"/>
              <a:gd name="connsiteX2" fmla="*/ 1379178 w 1610016"/>
              <a:gd name="connsiteY2" fmla="*/ 92 h 435315"/>
              <a:gd name="connsiteX3" fmla="*/ 1609937 w 1610016"/>
              <a:gd name="connsiteY3" fmla="*/ 176876 h 435315"/>
              <a:gd name="connsiteX4" fmla="*/ 1606762 w 1610016"/>
              <a:gd name="connsiteY4" fmla="*/ 236306 h 435315"/>
              <a:gd name="connsiteX5" fmla="*/ 1388703 w 1610016"/>
              <a:gd name="connsiteY5" fmla="*/ 435315 h 435315"/>
              <a:gd name="connsiteX6" fmla="*/ 224409 w 1610016"/>
              <a:gd name="connsiteY6" fmla="*/ 432140 h 435315"/>
              <a:gd name="connsiteX7" fmla="*/ 3175 w 1610016"/>
              <a:gd name="connsiteY7" fmla="*/ 217256 h 435315"/>
              <a:gd name="connsiteX8" fmla="*/ 0 w 1610016"/>
              <a:gd name="connsiteY8" fmla="*/ 186401 h 435315"/>
              <a:gd name="connsiteX0" fmla="*/ 0 w 1610016"/>
              <a:gd name="connsiteY0" fmla="*/ 186401 h 435315"/>
              <a:gd name="connsiteX1" fmla="*/ 211709 w 1610016"/>
              <a:gd name="connsiteY1" fmla="*/ 3267 h 435315"/>
              <a:gd name="connsiteX2" fmla="*/ 1379178 w 1610016"/>
              <a:gd name="connsiteY2" fmla="*/ 92 h 435315"/>
              <a:gd name="connsiteX3" fmla="*/ 1609937 w 1610016"/>
              <a:gd name="connsiteY3" fmla="*/ 176876 h 435315"/>
              <a:gd name="connsiteX4" fmla="*/ 1606762 w 1610016"/>
              <a:gd name="connsiteY4" fmla="*/ 236306 h 435315"/>
              <a:gd name="connsiteX5" fmla="*/ 1388703 w 1610016"/>
              <a:gd name="connsiteY5" fmla="*/ 435315 h 435315"/>
              <a:gd name="connsiteX6" fmla="*/ 224409 w 1610016"/>
              <a:gd name="connsiteY6" fmla="*/ 432140 h 435315"/>
              <a:gd name="connsiteX7" fmla="*/ 3175 w 1610016"/>
              <a:gd name="connsiteY7" fmla="*/ 217256 h 435315"/>
              <a:gd name="connsiteX8" fmla="*/ 0 w 1610016"/>
              <a:gd name="connsiteY8" fmla="*/ 186401 h 435315"/>
              <a:gd name="connsiteX0" fmla="*/ 3175 w 1606841"/>
              <a:gd name="connsiteY0" fmla="*/ 218151 h 435315"/>
              <a:gd name="connsiteX1" fmla="*/ 208534 w 1606841"/>
              <a:gd name="connsiteY1" fmla="*/ 3267 h 435315"/>
              <a:gd name="connsiteX2" fmla="*/ 1376003 w 1606841"/>
              <a:gd name="connsiteY2" fmla="*/ 92 h 435315"/>
              <a:gd name="connsiteX3" fmla="*/ 1606762 w 1606841"/>
              <a:gd name="connsiteY3" fmla="*/ 176876 h 435315"/>
              <a:gd name="connsiteX4" fmla="*/ 1603587 w 1606841"/>
              <a:gd name="connsiteY4" fmla="*/ 236306 h 435315"/>
              <a:gd name="connsiteX5" fmla="*/ 1385528 w 1606841"/>
              <a:gd name="connsiteY5" fmla="*/ 435315 h 435315"/>
              <a:gd name="connsiteX6" fmla="*/ 221234 w 1606841"/>
              <a:gd name="connsiteY6" fmla="*/ 432140 h 435315"/>
              <a:gd name="connsiteX7" fmla="*/ 0 w 1606841"/>
              <a:gd name="connsiteY7" fmla="*/ 217256 h 435315"/>
              <a:gd name="connsiteX8" fmla="*/ 3175 w 1606841"/>
              <a:gd name="connsiteY8" fmla="*/ 218151 h 435315"/>
              <a:gd name="connsiteX0" fmla="*/ 3175 w 1606841"/>
              <a:gd name="connsiteY0" fmla="*/ 218151 h 435315"/>
              <a:gd name="connsiteX1" fmla="*/ 208534 w 1606841"/>
              <a:gd name="connsiteY1" fmla="*/ 3267 h 435315"/>
              <a:gd name="connsiteX2" fmla="*/ 1376003 w 1606841"/>
              <a:gd name="connsiteY2" fmla="*/ 92 h 435315"/>
              <a:gd name="connsiteX3" fmla="*/ 1606762 w 1606841"/>
              <a:gd name="connsiteY3" fmla="*/ 176876 h 435315"/>
              <a:gd name="connsiteX4" fmla="*/ 1603587 w 1606841"/>
              <a:gd name="connsiteY4" fmla="*/ 236306 h 435315"/>
              <a:gd name="connsiteX5" fmla="*/ 1385528 w 1606841"/>
              <a:gd name="connsiteY5" fmla="*/ 435315 h 435315"/>
              <a:gd name="connsiteX6" fmla="*/ 221234 w 1606841"/>
              <a:gd name="connsiteY6" fmla="*/ 432140 h 435315"/>
              <a:gd name="connsiteX7" fmla="*/ 0 w 1606841"/>
              <a:gd name="connsiteY7" fmla="*/ 217256 h 435315"/>
              <a:gd name="connsiteX8" fmla="*/ 3175 w 1606841"/>
              <a:gd name="connsiteY8" fmla="*/ 218151 h 435315"/>
              <a:gd name="connsiteX0" fmla="*/ 6350 w 1606841"/>
              <a:gd name="connsiteY0" fmla="*/ 205451 h 435315"/>
              <a:gd name="connsiteX1" fmla="*/ 208534 w 1606841"/>
              <a:gd name="connsiteY1" fmla="*/ 3267 h 435315"/>
              <a:gd name="connsiteX2" fmla="*/ 1376003 w 1606841"/>
              <a:gd name="connsiteY2" fmla="*/ 92 h 435315"/>
              <a:gd name="connsiteX3" fmla="*/ 1606762 w 1606841"/>
              <a:gd name="connsiteY3" fmla="*/ 176876 h 435315"/>
              <a:gd name="connsiteX4" fmla="*/ 1603587 w 1606841"/>
              <a:gd name="connsiteY4" fmla="*/ 236306 h 435315"/>
              <a:gd name="connsiteX5" fmla="*/ 1385528 w 1606841"/>
              <a:gd name="connsiteY5" fmla="*/ 435315 h 435315"/>
              <a:gd name="connsiteX6" fmla="*/ 221234 w 1606841"/>
              <a:gd name="connsiteY6" fmla="*/ 432140 h 435315"/>
              <a:gd name="connsiteX7" fmla="*/ 0 w 1606841"/>
              <a:gd name="connsiteY7" fmla="*/ 217256 h 435315"/>
              <a:gd name="connsiteX8" fmla="*/ 6350 w 1606841"/>
              <a:gd name="connsiteY8" fmla="*/ 205451 h 435315"/>
              <a:gd name="connsiteX0" fmla="*/ 3175 w 1606841"/>
              <a:gd name="connsiteY0" fmla="*/ 221326 h 435315"/>
              <a:gd name="connsiteX1" fmla="*/ 208534 w 1606841"/>
              <a:gd name="connsiteY1" fmla="*/ 3267 h 435315"/>
              <a:gd name="connsiteX2" fmla="*/ 1376003 w 1606841"/>
              <a:gd name="connsiteY2" fmla="*/ 92 h 435315"/>
              <a:gd name="connsiteX3" fmla="*/ 1606762 w 1606841"/>
              <a:gd name="connsiteY3" fmla="*/ 176876 h 435315"/>
              <a:gd name="connsiteX4" fmla="*/ 1603587 w 1606841"/>
              <a:gd name="connsiteY4" fmla="*/ 236306 h 435315"/>
              <a:gd name="connsiteX5" fmla="*/ 1385528 w 1606841"/>
              <a:gd name="connsiteY5" fmla="*/ 435315 h 435315"/>
              <a:gd name="connsiteX6" fmla="*/ 221234 w 1606841"/>
              <a:gd name="connsiteY6" fmla="*/ 432140 h 435315"/>
              <a:gd name="connsiteX7" fmla="*/ 0 w 1606841"/>
              <a:gd name="connsiteY7" fmla="*/ 217256 h 435315"/>
              <a:gd name="connsiteX8" fmla="*/ 3175 w 1606841"/>
              <a:gd name="connsiteY8" fmla="*/ 221326 h 435315"/>
              <a:gd name="connsiteX0" fmla="*/ 3175 w 1606841"/>
              <a:gd name="connsiteY0" fmla="*/ 221301 h 435290"/>
              <a:gd name="connsiteX1" fmla="*/ 208534 w 1606841"/>
              <a:gd name="connsiteY1" fmla="*/ 3242 h 435290"/>
              <a:gd name="connsiteX2" fmla="*/ 1376003 w 1606841"/>
              <a:gd name="connsiteY2" fmla="*/ 67 h 435290"/>
              <a:gd name="connsiteX3" fmla="*/ 1606762 w 1606841"/>
              <a:gd name="connsiteY3" fmla="*/ 208601 h 435290"/>
              <a:gd name="connsiteX4" fmla="*/ 1603587 w 1606841"/>
              <a:gd name="connsiteY4" fmla="*/ 236281 h 435290"/>
              <a:gd name="connsiteX5" fmla="*/ 1385528 w 1606841"/>
              <a:gd name="connsiteY5" fmla="*/ 435290 h 435290"/>
              <a:gd name="connsiteX6" fmla="*/ 221234 w 1606841"/>
              <a:gd name="connsiteY6" fmla="*/ 432115 h 435290"/>
              <a:gd name="connsiteX7" fmla="*/ 0 w 1606841"/>
              <a:gd name="connsiteY7" fmla="*/ 217231 h 435290"/>
              <a:gd name="connsiteX8" fmla="*/ 3175 w 1606841"/>
              <a:gd name="connsiteY8" fmla="*/ 221301 h 435290"/>
              <a:gd name="connsiteX0" fmla="*/ 3175 w 1622291"/>
              <a:gd name="connsiteY0" fmla="*/ 221301 h 435290"/>
              <a:gd name="connsiteX1" fmla="*/ 208534 w 1622291"/>
              <a:gd name="connsiteY1" fmla="*/ 3242 h 435290"/>
              <a:gd name="connsiteX2" fmla="*/ 1376003 w 1622291"/>
              <a:gd name="connsiteY2" fmla="*/ 67 h 435290"/>
              <a:gd name="connsiteX3" fmla="*/ 1606762 w 1622291"/>
              <a:gd name="connsiteY3" fmla="*/ 208601 h 435290"/>
              <a:gd name="connsiteX4" fmla="*/ 1603587 w 1622291"/>
              <a:gd name="connsiteY4" fmla="*/ 236281 h 435290"/>
              <a:gd name="connsiteX5" fmla="*/ 1607097 w 1622291"/>
              <a:gd name="connsiteY5" fmla="*/ 212370 h 435290"/>
              <a:gd name="connsiteX6" fmla="*/ 1385528 w 1622291"/>
              <a:gd name="connsiteY6" fmla="*/ 435290 h 435290"/>
              <a:gd name="connsiteX7" fmla="*/ 221234 w 1622291"/>
              <a:gd name="connsiteY7" fmla="*/ 432115 h 435290"/>
              <a:gd name="connsiteX8" fmla="*/ 0 w 1622291"/>
              <a:gd name="connsiteY8" fmla="*/ 217231 h 435290"/>
              <a:gd name="connsiteX9" fmla="*/ 3175 w 1622291"/>
              <a:gd name="connsiteY9" fmla="*/ 221301 h 435290"/>
              <a:gd name="connsiteX0" fmla="*/ 3175 w 1622291"/>
              <a:gd name="connsiteY0" fmla="*/ 221301 h 435290"/>
              <a:gd name="connsiteX1" fmla="*/ 208534 w 1622291"/>
              <a:gd name="connsiteY1" fmla="*/ 3242 h 435290"/>
              <a:gd name="connsiteX2" fmla="*/ 1376003 w 1622291"/>
              <a:gd name="connsiteY2" fmla="*/ 67 h 435290"/>
              <a:gd name="connsiteX3" fmla="*/ 1606762 w 1622291"/>
              <a:gd name="connsiteY3" fmla="*/ 208601 h 435290"/>
              <a:gd name="connsiteX4" fmla="*/ 1603587 w 1622291"/>
              <a:gd name="connsiteY4" fmla="*/ 236281 h 435290"/>
              <a:gd name="connsiteX5" fmla="*/ 1607097 w 1622291"/>
              <a:gd name="connsiteY5" fmla="*/ 212370 h 435290"/>
              <a:gd name="connsiteX6" fmla="*/ 1385528 w 1622291"/>
              <a:gd name="connsiteY6" fmla="*/ 435290 h 435290"/>
              <a:gd name="connsiteX7" fmla="*/ 221234 w 1622291"/>
              <a:gd name="connsiteY7" fmla="*/ 432115 h 435290"/>
              <a:gd name="connsiteX8" fmla="*/ 0 w 1622291"/>
              <a:gd name="connsiteY8" fmla="*/ 217231 h 435290"/>
              <a:gd name="connsiteX9" fmla="*/ 3175 w 1622291"/>
              <a:gd name="connsiteY9" fmla="*/ 221301 h 435290"/>
              <a:gd name="connsiteX0" fmla="*/ 3175 w 1607097"/>
              <a:gd name="connsiteY0" fmla="*/ 221301 h 435290"/>
              <a:gd name="connsiteX1" fmla="*/ 208534 w 1607097"/>
              <a:gd name="connsiteY1" fmla="*/ 3242 h 435290"/>
              <a:gd name="connsiteX2" fmla="*/ 1376003 w 1607097"/>
              <a:gd name="connsiteY2" fmla="*/ 67 h 435290"/>
              <a:gd name="connsiteX3" fmla="*/ 1606762 w 1607097"/>
              <a:gd name="connsiteY3" fmla="*/ 208601 h 435290"/>
              <a:gd name="connsiteX4" fmla="*/ 1603587 w 1607097"/>
              <a:gd name="connsiteY4" fmla="*/ 236281 h 435290"/>
              <a:gd name="connsiteX5" fmla="*/ 1607097 w 1607097"/>
              <a:gd name="connsiteY5" fmla="*/ 212370 h 435290"/>
              <a:gd name="connsiteX6" fmla="*/ 1385528 w 1607097"/>
              <a:gd name="connsiteY6" fmla="*/ 435290 h 435290"/>
              <a:gd name="connsiteX7" fmla="*/ 221234 w 1607097"/>
              <a:gd name="connsiteY7" fmla="*/ 432115 h 435290"/>
              <a:gd name="connsiteX8" fmla="*/ 0 w 1607097"/>
              <a:gd name="connsiteY8" fmla="*/ 217231 h 435290"/>
              <a:gd name="connsiteX9" fmla="*/ 3175 w 1607097"/>
              <a:gd name="connsiteY9" fmla="*/ 221301 h 435290"/>
              <a:gd name="connsiteX0" fmla="*/ 3175 w 1607097"/>
              <a:gd name="connsiteY0" fmla="*/ 221301 h 435290"/>
              <a:gd name="connsiteX1" fmla="*/ 208534 w 1607097"/>
              <a:gd name="connsiteY1" fmla="*/ 3242 h 435290"/>
              <a:gd name="connsiteX2" fmla="*/ 1376003 w 1607097"/>
              <a:gd name="connsiteY2" fmla="*/ 67 h 435290"/>
              <a:gd name="connsiteX3" fmla="*/ 1606762 w 1607097"/>
              <a:gd name="connsiteY3" fmla="*/ 208601 h 435290"/>
              <a:gd name="connsiteX4" fmla="*/ 1603587 w 1607097"/>
              <a:gd name="connsiteY4" fmla="*/ 236281 h 435290"/>
              <a:gd name="connsiteX5" fmla="*/ 1607097 w 1607097"/>
              <a:gd name="connsiteY5" fmla="*/ 212370 h 435290"/>
              <a:gd name="connsiteX6" fmla="*/ 1385528 w 1607097"/>
              <a:gd name="connsiteY6" fmla="*/ 435290 h 435290"/>
              <a:gd name="connsiteX7" fmla="*/ 221234 w 1607097"/>
              <a:gd name="connsiteY7" fmla="*/ 432115 h 435290"/>
              <a:gd name="connsiteX8" fmla="*/ 0 w 1607097"/>
              <a:gd name="connsiteY8" fmla="*/ 217231 h 435290"/>
              <a:gd name="connsiteX9" fmla="*/ 3175 w 1607097"/>
              <a:gd name="connsiteY9" fmla="*/ 221301 h 435290"/>
              <a:gd name="connsiteX0" fmla="*/ 3175 w 1607097"/>
              <a:gd name="connsiteY0" fmla="*/ 221301 h 435290"/>
              <a:gd name="connsiteX1" fmla="*/ 208534 w 1607097"/>
              <a:gd name="connsiteY1" fmla="*/ 3242 h 435290"/>
              <a:gd name="connsiteX2" fmla="*/ 1376003 w 1607097"/>
              <a:gd name="connsiteY2" fmla="*/ 67 h 435290"/>
              <a:gd name="connsiteX3" fmla="*/ 1606762 w 1607097"/>
              <a:gd name="connsiteY3" fmla="*/ 208601 h 435290"/>
              <a:gd name="connsiteX4" fmla="*/ 1603587 w 1607097"/>
              <a:gd name="connsiteY4" fmla="*/ 236281 h 435290"/>
              <a:gd name="connsiteX5" fmla="*/ 1607097 w 1607097"/>
              <a:gd name="connsiteY5" fmla="*/ 212370 h 435290"/>
              <a:gd name="connsiteX6" fmla="*/ 1385528 w 1607097"/>
              <a:gd name="connsiteY6" fmla="*/ 435290 h 435290"/>
              <a:gd name="connsiteX7" fmla="*/ 221234 w 1607097"/>
              <a:gd name="connsiteY7" fmla="*/ 432115 h 435290"/>
              <a:gd name="connsiteX8" fmla="*/ 0 w 1607097"/>
              <a:gd name="connsiteY8" fmla="*/ 217231 h 435290"/>
              <a:gd name="connsiteX9" fmla="*/ 3175 w 1607097"/>
              <a:gd name="connsiteY9" fmla="*/ 221301 h 435290"/>
              <a:gd name="connsiteX0" fmla="*/ 3175 w 1607097"/>
              <a:gd name="connsiteY0" fmla="*/ 221234 h 435223"/>
              <a:gd name="connsiteX1" fmla="*/ 208534 w 1607097"/>
              <a:gd name="connsiteY1" fmla="*/ 3175 h 435223"/>
              <a:gd name="connsiteX2" fmla="*/ 1376003 w 1607097"/>
              <a:gd name="connsiteY2" fmla="*/ 0 h 435223"/>
              <a:gd name="connsiteX3" fmla="*/ 1606762 w 1607097"/>
              <a:gd name="connsiteY3" fmla="*/ 208534 h 435223"/>
              <a:gd name="connsiteX4" fmla="*/ 1603587 w 1607097"/>
              <a:gd name="connsiteY4" fmla="*/ 236214 h 435223"/>
              <a:gd name="connsiteX5" fmla="*/ 1607097 w 1607097"/>
              <a:gd name="connsiteY5" fmla="*/ 212303 h 435223"/>
              <a:gd name="connsiteX6" fmla="*/ 1385528 w 1607097"/>
              <a:gd name="connsiteY6" fmla="*/ 435223 h 435223"/>
              <a:gd name="connsiteX7" fmla="*/ 221234 w 1607097"/>
              <a:gd name="connsiteY7" fmla="*/ 432048 h 435223"/>
              <a:gd name="connsiteX8" fmla="*/ 0 w 1607097"/>
              <a:gd name="connsiteY8" fmla="*/ 217164 h 435223"/>
              <a:gd name="connsiteX9" fmla="*/ 3175 w 1607097"/>
              <a:gd name="connsiteY9" fmla="*/ 221234 h 435223"/>
              <a:gd name="connsiteX0" fmla="*/ 3175 w 1609937"/>
              <a:gd name="connsiteY0" fmla="*/ 221234 h 435223"/>
              <a:gd name="connsiteX1" fmla="*/ 208534 w 1609937"/>
              <a:gd name="connsiteY1" fmla="*/ 3175 h 435223"/>
              <a:gd name="connsiteX2" fmla="*/ 1376003 w 1609937"/>
              <a:gd name="connsiteY2" fmla="*/ 0 h 435223"/>
              <a:gd name="connsiteX3" fmla="*/ 1606762 w 1609937"/>
              <a:gd name="connsiteY3" fmla="*/ 208534 h 435223"/>
              <a:gd name="connsiteX4" fmla="*/ 1609937 w 1609937"/>
              <a:gd name="connsiteY4" fmla="*/ 204464 h 435223"/>
              <a:gd name="connsiteX5" fmla="*/ 1607097 w 1609937"/>
              <a:gd name="connsiteY5" fmla="*/ 212303 h 435223"/>
              <a:gd name="connsiteX6" fmla="*/ 1385528 w 1609937"/>
              <a:gd name="connsiteY6" fmla="*/ 435223 h 435223"/>
              <a:gd name="connsiteX7" fmla="*/ 221234 w 1609937"/>
              <a:gd name="connsiteY7" fmla="*/ 432048 h 435223"/>
              <a:gd name="connsiteX8" fmla="*/ 0 w 1609937"/>
              <a:gd name="connsiteY8" fmla="*/ 217164 h 435223"/>
              <a:gd name="connsiteX9" fmla="*/ 3175 w 1609937"/>
              <a:gd name="connsiteY9" fmla="*/ 221234 h 435223"/>
              <a:gd name="connsiteX0" fmla="*/ 3175 w 1607097"/>
              <a:gd name="connsiteY0" fmla="*/ 221234 h 435223"/>
              <a:gd name="connsiteX1" fmla="*/ 208534 w 1607097"/>
              <a:gd name="connsiteY1" fmla="*/ 3175 h 435223"/>
              <a:gd name="connsiteX2" fmla="*/ 1376003 w 1607097"/>
              <a:gd name="connsiteY2" fmla="*/ 0 h 435223"/>
              <a:gd name="connsiteX3" fmla="*/ 1606762 w 1607097"/>
              <a:gd name="connsiteY3" fmla="*/ 208534 h 435223"/>
              <a:gd name="connsiteX4" fmla="*/ 1606762 w 1607097"/>
              <a:gd name="connsiteY4" fmla="*/ 217164 h 435223"/>
              <a:gd name="connsiteX5" fmla="*/ 1607097 w 1607097"/>
              <a:gd name="connsiteY5" fmla="*/ 212303 h 435223"/>
              <a:gd name="connsiteX6" fmla="*/ 1385528 w 1607097"/>
              <a:gd name="connsiteY6" fmla="*/ 435223 h 435223"/>
              <a:gd name="connsiteX7" fmla="*/ 221234 w 1607097"/>
              <a:gd name="connsiteY7" fmla="*/ 432048 h 435223"/>
              <a:gd name="connsiteX8" fmla="*/ 0 w 1607097"/>
              <a:gd name="connsiteY8" fmla="*/ 217164 h 435223"/>
              <a:gd name="connsiteX9" fmla="*/ 3175 w 1607097"/>
              <a:gd name="connsiteY9" fmla="*/ 221234 h 435223"/>
              <a:gd name="connsiteX0" fmla="*/ 3175 w 1607097"/>
              <a:gd name="connsiteY0" fmla="*/ 2244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21234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24409 h 438398"/>
              <a:gd name="connsiteX0" fmla="*/ 3175 w 1607097"/>
              <a:gd name="connsiteY0" fmla="*/ 2244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21234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24409 h 438398"/>
              <a:gd name="connsiteX0" fmla="*/ 3175 w 1607097"/>
              <a:gd name="connsiteY0" fmla="*/ 2244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21234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24409 h 438398"/>
              <a:gd name="connsiteX0" fmla="*/ 3175 w 1607097"/>
              <a:gd name="connsiteY0" fmla="*/ 2244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75209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24409 h 438398"/>
              <a:gd name="connsiteX0" fmla="*/ 3175 w 1607097"/>
              <a:gd name="connsiteY0" fmla="*/ 2244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75209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24409 h 438398"/>
              <a:gd name="connsiteX0" fmla="*/ 3175 w 1607097"/>
              <a:gd name="connsiteY0" fmla="*/ 2371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75209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37109 h 438398"/>
              <a:gd name="connsiteX0" fmla="*/ 3175 w 1607097"/>
              <a:gd name="connsiteY0" fmla="*/ 2371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75209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37109 h 438398"/>
              <a:gd name="connsiteX0" fmla="*/ 0 w 1603922"/>
              <a:gd name="connsiteY0" fmla="*/ 237109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0 w 1603922"/>
              <a:gd name="connsiteY9" fmla="*/ 237109 h 438398"/>
              <a:gd name="connsiteX0" fmla="*/ 3175 w 1603922"/>
              <a:gd name="connsiteY0" fmla="*/ 233934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3175 w 1603922"/>
              <a:gd name="connsiteY9" fmla="*/ 233934 h 438398"/>
              <a:gd name="connsiteX0" fmla="*/ 6350 w 1603922"/>
              <a:gd name="connsiteY0" fmla="*/ 221234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6350 w 1603922"/>
              <a:gd name="connsiteY9" fmla="*/ 221234 h 438398"/>
              <a:gd name="connsiteX0" fmla="*/ 9525 w 1603922"/>
              <a:gd name="connsiteY0" fmla="*/ 224409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9525 w 1603922"/>
              <a:gd name="connsiteY9" fmla="*/ 224409 h 438398"/>
              <a:gd name="connsiteX0" fmla="*/ 0 w 1607097"/>
              <a:gd name="connsiteY0" fmla="*/ 2244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75209 w 1607097"/>
              <a:gd name="connsiteY7" fmla="*/ 435223 h 438398"/>
              <a:gd name="connsiteX8" fmla="*/ 3175 w 1607097"/>
              <a:gd name="connsiteY8" fmla="*/ 223514 h 438398"/>
              <a:gd name="connsiteX9" fmla="*/ 0 w 1607097"/>
              <a:gd name="connsiteY9" fmla="*/ 224409 h 438398"/>
              <a:gd name="connsiteX0" fmla="*/ 6350 w 1603922"/>
              <a:gd name="connsiteY0" fmla="*/ 221234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6350 w 1603922"/>
              <a:gd name="connsiteY9" fmla="*/ 221234 h 438398"/>
              <a:gd name="connsiteX0" fmla="*/ 3175 w 1603922"/>
              <a:gd name="connsiteY0" fmla="*/ 224409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3175 w 1603922"/>
              <a:gd name="connsiteY9" fmla="*/ 224409 h 438398"/>
              <a:gd name="connsiteX0" fmla="*/ 3175 w 1603922"/>
              <a:gd name="connsiteY0" fmla="*/ 224409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3175 w 1603922"/>
              <a:gd name="connsiteY9" fmla="*/ 224409 h 438398"/>
              <a:gd name="connsiteX0" fmla="*/ 3175 w 1603922"/>
              <a:gd name="connsiteY0" fmla="*/ 224409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3175 w 1603922"/>
              <a:gd name="connsiteY9" fmla="*/ 224409 h 438398"/>
              <a:gd name="connsiteX0" fmla="*/ 3175 w 1603922"/>
              <a:gd name="connsiteY0" fmla="*/ 224409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3175 w 1603922"/>
              <a:gd name="connsiteY9" fmla="*/ 224409 h 438398"/>
              <a:gd name="connsiteX0" fmla="*/ 3175 w 1603922"/>
              <a:gd name="connsiteY0" fmla="*/ 227584 h 441573"/>
              <a:gd name="connsiteX1" fmla="*/ 268859 w 1603922"/>
              <a:gd name="connsiteY1" fmla="*/ 0 h 441573"/>
              <a:gd name="connsiteX2" fmla="*/ 1372828 w 1603922"/>
              <a:gd name="connsiteY2" fmla="*/ 6350 h 441573"/>
              <a:gd name="connsiteX3" fmla="*/ 1603587 w 1603922"/>
              <a:gd name="connsiteY3" fmla="*/ 214884 h 441573"/>
              <a:gd name="connsiteX4" fmla="*/ 1603587 w 1603922"/>
              <a:gd name="connsiteY4" fmla="*/ 223514 h 441573"/>
              <a:gd name="connsiteX5" fmla="*/ 1603922 w 1603922"/>
              <a:gd name="connsiteY5" fmla="*/ 218653 h 441573"/>
              <a:gd name="connsiteX6" fmla="*/ 1382353 w 1603922"/>
              <a:gd name="connsiteY6" fmla="*/ 441573 h 441573"/>
              <a:gd name="connsiteX7" fmla="*/ 272034 w 1603922"/>
              <a:gd name="connsiteY7" fmla="*/ 438398 h 441573"/>
              <a:gd name="connsiteX8" fmla="*/ 0 w 1603922"/>
              <a:gd name="connsiteY8" fmla="*/ 226689 h 441573"/>
              <a:gd name="connsiteX9" fmla="*/ 3175 w 1603922"/>
              <a:gd name="connsiteY9" fmla="*/ 227584 h 441573"/>
              <a:gd name="connsiteX0" fmla="*/ 3175 w 1603922"/>
              <a:gd name="connsiteY0" fmla="*/ 227584 h 441573"/>
              <a:gd name="connsiteX1" fmla="*/ 268859 w 1603922"/>
              <a:gd name="connsiteY1" fmla="*/ 0 h 441573"/>
              <a:gd name="connsiteX2" fmla="*/ 1372828 w 1603922"/>
              <a:gd name="connsiteY2" fmla="*/ 6350 h 441573"/>
              <a:gd name="connsiteX3" fmla="*/ 1603587 w 1603922"/>
              <a:gd name="connsiteY3" fmla="*/ 214884 h 441573"/>
              <a:gd name="connsiteX4" fmla="*/ 1603587 w 1603922"/>
              <a:gd name="connsiteY4" fmla="*/ 223514 h 441573"/>
              <a:gd name="connsiteX5" fmla="*/ 1603922 w 1603922"/>
              <a:gd name="connsiteY5" fmla="*/ 218653 h 441573"/>
              <a:gd name="connsiteX6" fmla="*/ 1382353 w 1603922"/>
              <a:gd name="connsiteY6" fmla="*/ 441573 h 441573"/>
              <a:gd name="connsiteX7" fmla="*/ 272034 w 1603922"/>
              <a:gd name="connsiteY7" fmla="*/ 438398 h 441573"/>
              <a:gd name="connsiteX8" fmla="*/ 0 w 1603922"/>
              <a:gd name="connsiteY8" fmla="*/ 226689 h 441573"/>
              <a:gd name="connsiteX9" fmla="*/ 3175 w 1603922"/>
              <a:gd name="connsiteY9" fmla="*/ 227584 h 441573"/>
              <a:gd name="connsiteX0" fmla="*/ 3175 w 1603922"/>
              <a:gd name="connsiteY0" fmla="*/ 227584 h 441671"/>
              <a:gd name="connsiteX1" fmla="*/ 268859 w 1603922"/>
              <a:gd name="connsiteY1" fmla="*/ 0 h 441671"/>
              <a:gd name="connsiteX2" fmla="*/ 1372828 w 1603922"/>
              <a:gd name="connsiteY2" fmla="*/ 6350 h 441671"/>
              <a:gd name="connsiteX3" fmla="*/ 1603587 w 1603922"/>
              <a:gd name="connsiteY3" fmla="*/ 214884 h 441671"/>
              <a:gd name="connsiteX4" fmla="*/ 1603587 w 1603922"/>
              <a:gd name="connsiteY4" fmla="*/ 223514 h 441671"/>
              <a:gd name="connsiteX5" fmla="*/ 1603922 w 1603922"/>
              <a:gd name="connsiteY5" fmla="*/ 218653 h 441671"/>
              <a:gd name="connsiteX6" fmla="*/ 1382353 w 1603922"/>
              <a:gd name="connsiteY6" fmla="*/ 441573 h 441671"/>
              <a:gd name="connsiteX7" fmla="*/ 297434 w 1603922"/>
              <a:gd name="connsiteY7" fmla="*/ 441573 h 441671"/>
              <a:gd name="connsiteX8" fmla="*/ 0 w 1603922"/>
              <a:gd name="connsiteY8" fmla="*/ 226689 h 441671"/>
              <a:gd name="connsiteX9" fmla="*/ 3175 w 1603922"/>
              <a:gd name="connsiteY9" fmla="*/ 227584 h 441671"/>
              <a:gd name="connsiteX0" fmla="*/ 3175 w 1603922"/>
              <a:gd name="connsiteY0" fmla="*/ 230759 h 441671"/>
              <a:gd name="connsiteX1" fmla="*/ 268859 w 1603922"/>
              <a:gd name="connsiteY1" fmla="*/ 0 h 441671"/>
              <a:gd name="connsiteX2" fmla="*/ 1372828 w 1603922"/>
              <a:gd name="connsiteY2" fmla="*/ 6350 h 441671"/>
              <a:gd name="connsiteX3" fmla="*/ 1603587 w 1603922"/>
              <a:gd name="connsiteY3" fmla="*/ 214884 h 441671"/>
              <a:gd name="connsiteX4" fmla="*/ 1603587 w 1603922"/>
              <a:gd name="connsiteY4" fmla="*/ 223514 h 441671"/>
              <a:gd name="connsiteX5" fmla="*/ 1603922 w 1603922"/>
              <a:gd name="connsiteY5" fmla="*/ 218653 h 441671"/>
              <a:gd name="connsiteX6" fmla="*/ 1382353 w 1603922"/>
              <a:gd name="connsiteY6" fmla="*/ 441573 h 441671"/>
              <a:gd name="connsiteX7" fmla="*/ 297434 w 1603922"/>
              <a:gd name="connsiteY7" fmla="*/ 441573 h 441671"/>
              <a:gd name="connsiteX8" fmla="*/ 0 w 1603922"/>
              <a:gd name="connsiteY8" fmla="*/ 226689 h 441671"/>
              <a:gd name="connsiteX9" fmla="*/ 3175 w 1603922"/>
              <a:gd name="connsiteY9" fmla="*/ 230759 h 441671"/>
              <a:gd name="connsiteX0" fmla="*/ 3175 w 1603922"/>
              <a:gd name="connsiteY0" fmla="*/ 230759 h 441671"/>
              <a:gd name="connsiteX1" fmla="*/ 268859 w 1603922"/>
              <a:gd name="connsiteY1" fmla="*/ 0 h 441671"/>
              <a:gd name="connsiteX2" fmla="*/ 1372828 w 1603922"/>
              <a:gd name="connsiteY2" fmla="*/ 6350 h 441671"/>
              <a:gd name="connsiteX3" fmla="*/ 1603587 w 1603922"/>
              <a:gd name="connsiteY3" fmla="*/ 214884 h 441671"/>
              <a:gd name="connsiteX4" fmla="*/ 1603587 w 1603922"/>
              <a:gd name="connsiteY4" fmla="*/ 223514 h 441671"/>
              <a:gd name="connsiteX5" fmla="*/ 1603922 w 1603922"/>
              <a:gd name="connsiteY5" fmla="*/ 218653 h 441671"/>
              <a:gd name="connsiteX6" fmla="*/ 1382353 w 1603922"/>
              <a:gd name="connsiteY6" fmla="*/ 441573 h 441671"/>
              <a:gd name="connsiteX7" fmla="*/ 297434 w 1603922"/>
              <a:gd name="connsiteY7" fmla="*/ 441573 h 441671"/>
              <a:gd name="connsiteX8" fmla="*/ 0 w 1603922"/>
              <a:gd name="connsiteY8" fmla="*/ 226689 h 441671"/>
              <a:gd name="connsiteX9" fmla="*/ 3175 w 1603922"/>
              <a:gd name="connsiteY9" fmla="*/ 230759 h 441671"/>
              <a:gd name="connsiteX0" fmla="*/ 0 w 1603922"/>
              <a:gd name="connsiteY0" fmla="*/ 218059 h 441671"/>
              <a:gd name="connsiteX1" fmla="*/ 268859 w 1603922"/>
              <a:gd name="connsiteY1" fmla="*/ 0 h 441671"/>
              <a:gd name="connsiteX2" fmla="*/ 1372828 w 1603922"/>
              <a:gd name="connsiteY2" fmla="*/ 6350 h 441671"/>
              <a:gd name="connsiteX3" fmla="*/ 1603587 w 1603922"/>
              <a:gd name="connsiteY3" fmla="*/ 214884 h 441671"/>
              <a:gd name="connsiteX4" fmla="*/ 1603587 w 1603922"/>
              <a:gd name="connsiteY4" fmla="*/ 223514 h 441671"/>
              <a:gd name="connsiteX5" fmla="*/ 1603922 w 1603922"/>
              <a:gd name="connsiteY5" fmla="*/ 218653 h 441671"/>
              <a:gd name="connsiteX6" fmla="*/ 1382353 w 1603922"/>
              <a:gd name="connsiteY6" fmla="*/ 441573 h 441671"/>
              <a:gd name="connsiteX7" fmla="*/ 297434 w 1603922"/>
              <a:gd name="connsiteY7" fmla="*/ 441573 h 441671"/>
              <a:gd name="connsiteX8" fmla="*/ 0 w 1603922"/>
              <a:gd name="connsiteY8" fmla="*/ 226689 h 441671"/>
              <a:gd name="connsiteX9" fmla="*/ 0 w 1603922"/>
              <a:gd name="connsiteY9" fmla="*/ 218059 h 441671"/>
              <a:gd name="connsiteX0" fmla="*/ 0 w 1603922"/>
              <a:gd name="connsiteY0" fmla="*/ 218059 h 441703"/>
              <a:gd name="connsiteX1" fmla="*/ 268859 w 1603922"/>
              <a:gd name="connsiteY1" fmla="*/ 0 h 441703"/>
              <a:gd name="connsiteX2" fmla="*/ 1372828 w 1603922"/>
              <a:gd name="connsiteY2" fmla="*/ 6350 h 441703"/>
              <a:gd name="connsiteX3" fmla="*/ 1603587 w 1603922"/>
              <a:gd name="connsiteY3" fmla="*/ 214884 h 441703"/>
              <a:gd name="connsiteX4" fmla="*/ 1603587 w 1603922"/>
              <a:gd name="connsiteY4" fmla="*/ 223514 h 441703"/>
              <a:gd name="connsiteX5" fmla="*/ 1603922 w 1603922"/>
              <a:gd name="connsiteY5" fmla="*/ 218653 h 441703"/>
              <a:gd name="connsiteX6" fmla="*/ 1382353 w 1603922"/>
              <a:gd name="connsiteY6" fmla="*/ 441573 h 441703"/>
              <a:gd name="connsiteX7" fmla="*/ 297434 w 1603922"/>
              <a:gd name="connsiteY7" fmla="*/ 441573 h 441703"/>
              <a:gd name="connsiteX8" fmla="*/ 0 w 1603922"/>
              <a:gd name="connsiteY8" fmla="*/ 226689 h 441703"/>
              <a:gd name="connsiteX9" fmla="*/ 0 w 1603922"/>
              <a:gd name="connsiteY9" fmla="*/ 218059 h 441703"/>
              <a:gd name="connsiteX0" fmla="*/ 0 w 1603922"/>
              <a:gd name="connsiteY0" fmla="*/ 218059 h 441837"/>
              <a:gd name="connsiteX1" fmla="*/ 268859 w 1603922"/>
              <a:gd name="connsiteY1" fmla="*/ 0 h 441837"/>
              <a:gd name="connsiteX2" fmla="*/ 1372828 w 1603922"/>
              <a:gd name="connsiteY2" fmla="*/ 6350 h 441837"/>
              <a:gd name="connsiteX3" fmla="*/ 1603587 w 1603922"/>
              <a:gd name="connsiteY3" fmla="*/ 214884 h 441837"/>
              <a:gd name="connsiteX4" fmla="*/ 1603587 w 1603922"/>
              <a:gd name="connsiteY4" fmla="*/ 223514 h 441837"/>
              <a:gd name="connsiteX5" fmla="*/ 1603922 w 1603922"/>
              <a:gd name="connsiteY5" fmla="*/ 218653 h 441837"/>
              <a:gd name="connsiteX6" fmla="*/ 1382353 w 1603922"/>
              <a:gd name="connsiteY6" fmla="*/ 441573 h 441837"/>
              <a:gd name="connsiteX7" fmla="*/ 297434 w 1603922"/>
              <a:gd name="connsiteY7" fmla="*/ 441573 h 441837"/>
              <a:gd name="connsiteX8" fmla="*/ 0 w 1603922"/>
              <a:gd name="connsiteY8" fmla="*/ 226689 h 441837"/>
              <a:gd name="connsiteX9" fmla="*/ 0 w 1603922"/>
              <a:gd name="connsiteY9" fmla="*/ 218059 h 441837"/>
              <a:gd name="connsiteX0" fmla="*/ 0 w 1603922"/>
              <a:gd name="connsiteY0" fmla="*/ 218059 h 441664"/>
              <a:gd name="connsiteX1" fmla="*/ 268859 w 1603922"/>
              <a:gd name="connsiteY1" fmla="*/ 0 h 441664"/>
              <a:gd name="connsiteX2" fmla="*/ 1372828 w 1603922"/>
              <a:gd name="connsiteY2" fmla="*/ 6350 h 441664"/>
              <a:gd name="connsiteX3" fmla="*/ 1603587 w 1603922"/>
              <a:gd name="connsiteY3" fmla="*/ 214884 h 441664"/>
              <a:gd name="connsiteX4" fmla="*/ 1603587 w 1603922"/>
              <a:gd name="connsiteY4" fmla="*/ 223514 h 441664"/>
              <a:gd name="connsiteX5" fmla="*/ 1603922 w 1603922"/>
              <a:gd name="connsiteY5" fmla="*/ 218653 h 441664"/>
              <a:gd name="connsiteX6" fmla="*/ 1382353 w 1603922"/>
              <a:gd name="connsiteY6" fmla="*/ 441573 h 441664"/>
              <a:gd name="connsiteX7" fmla="*/ 297434 w 1603922"/>
              <a:gd name="connsiteY7" fmla="*/ 441573 h 441664"/>
              <a:gd name="connsiteX8" fmla="*/ 0 w 1603922"/>
              <a:gd name="connsiteY8" fmla="*/ 226689 h 441664"/>
              <a:gd name="connsiteX9" fmla="*/ 0 w 1603922"/>
              <a:gd name="connsiteY9" fmla="*/ 218059 h 441664"/>
              <a:gd name="connsiteX0" fmla="*/ 0 w 1603922"/>
              <a:gd name="connsiteY0" fmla="*/ 218059 h 441664"/>
              <a:gd name="connsiteX1" fmla="*/ 268859 w 1603922"/>
              <a:gd name="connsiteY1" fmla="*/ 0 h 441664"/>
              <a:gd name="connsiteX2" fmla="*/ 1372828 w 1603922"/>
              <a:gd name="connsiteY2" fmla="*/ 6350 h 441664"/>
              <a:gd name="connsiteX3" fmla="*/ 1603587 w 1603922"/>
              <a:gd name="connsiteY3" fmla="*/ 214884 h 441664"/>
              <a:gd name="connsiteX4" fmla="*/ 1603587 w 1603922"/>
              <a:gd name="connsiteY4" fmla="*/ 223514 h 441664"/>
              <a:gd name="connsiteX5" fmla="*/ 1603922 w 1603922"/>
              <a:gd name="connsiteY5" fmla="*/ 218653 h 441664"/>
              <a:gd name="connsiteX6" fmla="*/ 1382353 w 1603922"/>
              <a:gd name="connsiteY6" fmla="*/ 441573 h 441664"/>
              <a:gd name="connsiteX7" fmla="*/ 297434 w 1603922"/>
              <a:gd name="connsiteY7" fmla="*/ 441573 h 441664"/>
              <a:gd name="connsiteX8" fmla="*/ 0 w 1603922"/>
              <a:gd name="connsiteY8" fmla="*/ 226689 h 441664"/>
              <a:gd name="connsiteX9" fmla="*/ 0 w 1603922"/>
              <a:gd name="connsiteY9" fmla="*/ 218059 h 441664"/>
              <a:gd name="connsiteX0" fmla="*/ 0 w 1603922"/>
              <a:gd name="connsiteY0" fmla="*/ 219015 h 442620"/>
              <a:gd name="connsiteX1" fmla="*/ 268859 w 1603922"/>
              <a:gd name="connsiteY1" fmla="*/ 956 h 442620"/>
              <a:gd name="connsiteX2" fmla="*/ 1372828 w 1603922"/>
              <a:gd name="connsiteY2" fmla="*/ 7306 h 442620"/>
              <a:gd name="connsiteX3" fmla="*/ 1603587 w 1603922"/>
              <a:gd name="connsiteY3" fmla="*/ 215840 h 442620"/>
              <a:gd name="connsiteX4" fmla="*/ 1603587 w 1603922"/>
              <a:gd name="connsiteY4" fmla="*/ 224470 h 442620"/>
              <a:gd name="connsiteX5" fmla="*/ 1603922 w 1603922"/>
              <a:gd name="connsiteY5" fmla="*/ 219609 h 442620"/>
              <a:gd name="connsiteX6" fmla="*/ 1382353 w 1603922"/>
              <a:gd name="connsiteY6" fmla="*/ 442529 h 442620"/>
              <a:gd name="connsiteX7" fmla="*/ 297434 w 1603922"/>
              <a:gd name="connsiteY7" fmla="*/ 442529 h 442620"/>
              <a:gd name="connsiteX8" fmla="*/ 0 w 1603922"/>
              <a:gd name="connsiteY8" fmla="*/ 227645 h 442620"/>
              <a:gd name="connsiteX9" fmla="*/ 0 w 1603922"/>
              <a:gd name="connsiteY9" fmla="*/ 219015 h 442620"/>
              <a:gd name="connsiteX0" fmla="*/ 0 w 1603922"/>
              <a:gd name="connsiteY0" fmla="*/ 218059 h 441664"/>
              <a:gd name="connsiteX1" fmla="*/ 268859 w 1603922"/>
              <a:gd name="connsiteY1" fmla="*/ 0 h 441664"/>
              <a:gd name="connsiteX2" fmla="*/ 1372828 w 1603922"/>
              <a:gd name="connsiteY2" fmla="*/ 6350 h 441664"/>
              <a:gd name="connsiteX3" fmla="*/ 1603587 w 1603922"/>
              <a:gd name="connsiteY3" fmla="*/ 214884 h 441664"/>
              <a:gd name="connsiteX4" fmla="*/ 1603587 w 1603922"/>
              <a:gd name="connsiteY4" fmla="*/ 223514 h 441664"/>
              <a:gd name="connsiteX5" fmla="*/ 1603922 w 1603922"/>
              <a:gd name="connsiteY5" fmla="*/ 218653 h 441664"/>
              <a:gd name="connsiteX6" fmla="*/ 1382353 w 1603922"/>
              <a:gd name="connsiteY6" fmla="*/ 441573 h 441664"/>
              <a:gd name="connsiteX7" fmla="*/ 297434 w 1603922"/>
              <a:gd name="connsiteY7" fmla="*/ 441573 h 441664"/>
              <a:gd name="connsiteX8" fmla="*/ 0 w 1603922"/>
              <a:gd name="connsiteY8" fmla="*/ 226689 h 441664"/>
              <a:gd name="connsiteX9" fmla="*/ 0 w 1603922"/>
              <a:gd name="connsiteY9" fmla="*/ 218059 h 441664"/>
              <a:gd name="connsiteX0" fmla="*/ 0 w 1603922"/>
              <a:gd name="connsiteY0" fmla="*/ 218059 h 441664"/>
              <a:gd name="connsiteX1" fmla="*/ 303784 w 1603922"/>
              <a:gd name="connsiteY1" fmla="*/ 0 h 441664"/>
              <a:gd name="connsiteX2" fmla="*/ 1372828 w 1603922"/>
              <a:gd name="connsiteY2" fmla="*/ 6350 h 441664"/>
              <a:gd name="connsiteX3" fmla="*/ 1603587 w 1603922"/>
              <a:gd name="connsiteY3" fmla="*/ 214884 h 441664"/>
              <a:gd name="connsiteX4" fmla="*/ 1603587 w 1603922"/>
              <a:gd name="connsiteY4" fmla="*/ 223514 h 441664"/>
              <a:gd name="connsiteX5" fmla="*/ 1603922 w 1603922"/>
              <a:gd name="connsiteY5" fmla="*/ 218653 h 441664"/>
              <a:gd name="connsiteX6" fmla="*/ 1382353 w 1603922"/>
              <a:gd name="connsiteY6" fmla="*/ 441573 h 441664"/>
              <a:gd name="connsiteX7" fmla="*/ 297434 w 1603922"/>
              <a:gd name="connsiteY7" fmla="*/ 441573 h 441664"/>
              <a:gd name="connsiteX8" fmla="*/ 0 w 1603922"/>
              <a:gd name="connsiteY8" fmla="*/ 226689 h 441664"/>
              <a:gd name="connsiteX9" fmla="*/ 0 w 1603922"/>
              <a:gd name="connsiteY9" fmla="*/ 218059 h 441664"/>
              <a:gd name="connsiteX0" fmla="*/ 0 w 1603922"/>
              <a:gd name="connsiteY0" fmla="*/ 218059 h 441664"/>
              <a:gd name="connsiteX1" fmla="*/ 303784 w 1603922"/>
              <a:gd name="connsiteY1" fmla="*/ 0 h 441664"/>
              <a:gd name="connsiteX2" fmla="*/ 1372828 w 1603922"/>
              <a:gd name="connsiteY2" fmla="*/ 6350 h 441664"/>
              <a:gd name="connsiteX3" fmla="*/ 1603587 w 1603922"/>
              <a:gd name="connsiteY3" fmla="*/ 214884 h 441664"/>
              <a:gd name="connsiteX4" fmla="*/ 1603587 w 1603922"/>
              <a:gd name="connsiteY4" fmla="*/ 223514 h 441664"/>
              <a:gd name="connsiteX5" fmla="*/ 1603922 w 1603922"/>
              <a:gd name="connsiteY5" fmla="*/ 218653 h 441664"/>
              <a:gd name="connsiteX6" fmla="*/ 1382353 w 1603922"/>
              <a:gd name="connsiteY6" fmla="*/ 441573 h 441664"/>
              <a:gd name="connsiteX7" fmla="*/ 297434 w 1603922"/>
              <a:gd name="connsiteY7" fmla="*/ 441573 h 441664"/>
              <a:gd name="connsiteX8" fmla="*/ 0 w 1603922"/>
              <a:gd name="connsiteY8" fmla="*/ 226689 h 441664"/>
              <a:gd name="connsiteX9" fmla="*/ 0 w 1603922"/>
              <a:gd name="connsiteY9" fmla="*/ 218059 h 441664"/>
              <a:gd name="connsiteX0" fmla="*/ 24092 w 1628014"/>
              <a:gd name="connsiteY0" fmla="*/ 218059 h 441573"/>
              <a:gd name="connsiteX1" fmla="*/ 327876 w 1628014"/>
              <a:gd name="connsiteY1" fmla="*/ 0 h 441573"/>
              <a:gd name="connsiteX2" fmla="*/ 1396920 w 1628014"/>
              <a:gd name="connsiteY2" fmla="*/ 6350 h 441573"/>
              <a:gd name="connsiteX3" fmla="*/ 1627679 w 1628014"/>
              <a:gd name="connsiteY3" fmla="*/ 214884 h 441573"/>
              <a:gd name="connsiteX4" fmla="*/ 1627679 w 1628014"/>
              <a:gd name="connsiteY4" fmla="*/ 223514 h 441573"/>
              <a:gd name="connsiteX5" fmla="*/ 1628014 w 1628014"/>
              <a:gd name="connsiteY5" fmla="*/ 218653 h 441573"/>
              <a:gd name="connsiteX6" fmla="*/ 1406445 w 1628014"/>
              <a:gd name="connsiteY6" fmla="*/ 441573 h 441573"/>
              <a:gd name="connsiteX7" fmla="*/ 321526 w 1628014"/>
              <a:gd name="connsiteY7" fmla="*/ 441573 h 441573"/>
              <a:gd name="connsiteX8" fmla="*/ 21463 w 1628014"/>
              <a:gd name="connsiteY8" fmla="*/ 220901 h 441573"/>
              <a:gd name="connsiteX9" fmla="*/ 24092 w 1628014"/>
              <a:gd name="connsiteY9" fmla="*/ 226689 h 441573"/>
              <a:gd name="connsiteX10" fmla="*/ 24092 w 1628014"/>
              <a:gd name="connsiteY10" fmla="*/ 218059 h 441573"/>
              <a:gd name="connsiteX0" fmla="*/ 24092 w 1628014"/>
              <a:gd name="connsiteY0" fmla="*/ 218059 h 441573"/>
              <a:gd name="connsiteX1" fmla="*/ 327876 w 1628014"/>
              <a:gd name="connsiteY1" fmla="*/ 0 h 441573"/>
              <a:gd name="connsiteX2" fmla="*/ 1396920 w 1628014"/>
              <a:gd name="connsiteY2" fmla="*/ 6350 h 441573"/>
              <a:gd name="connsiteX3" fmla="*/ 1627679 w 1628014"/>
              <a:gd name="connsiteY3" fmla="*/ 214884 h 441573"/>
              <a:gd name="connsiteX4" fmla="*/ 1627679 w 1628014"/>
              <a:gd name="connsiteY4" fmla="*/ 223514 h 441573"/>
              <a:gd name="connsiteX5" fmla="*/ 1628014 w 1628014"/>
              <a:gd name="connsiteY5" fmla="*/ 218653 h 441573"/>
              <a:gd name="connsiteX6" fmla="*/ 1406445 w 1628014"/>
              <a:gd name="connsiteY6" fmla="*/ 441573 h 441573"/>
              <a:gd name="connsiteX7" fmla="*/ 321526 w 1628014"/>
              <a:gd name="connsiteY7" fmla="*/ 441573 h 441573"/>
              <a:gd name="connsiteX8" fmla="*/ 21463 w 1628014"/>
              <a:gd name="connsiteY8" fmla="*/ 220901 h 441573"/>
              <a:gd name="connsiteX9" fmla="*/ 24092 w 1628014"/>
              <a:gd name="connsiteY9" fmla="*/ 226689 h 441573"/>
              <a:gd name="connsiteX10" fmla="*/ 24092 w 1628014"/>
              <a:gd name="connsiteY10" fmla="*/ 218059 h 441573"/>
              <a:gd name="connsiteX0" fmla="*/ 2629 w 1606551"/>
              <a:gd name="connsiteY0" fmla="*/ 218059 h 441573"/>
              <a:gd name="connsiteX1" fmla="*/ 306413 w 1606551"/>
              <a:gd name="connsiteY1" fmla="*/ 0 h 441573"/>
              <a:gd name="connsiteX2" fmla="*/ 1375457 w 1606551"/>
              <a:gd name="connsiteY2" fmla="*/ 6350 h 441573"/>
              <a:gd name="connsiteX3" fmla="*/ 1606216 w 1606551"/>
              <a:gd name="connsiteY3" fmla="*/ 214884 h 441573"/>
              <a:gd name="connsiteX4" fmla="*/ 1606216 w 1606551"/>
              <a:gd name="connsiteY4" fmla="*/ 223514 h 441573"/>
              <a:gd name="connsiteX5" fmla="*/ 1606551 w 1606551"/>
              <a:gd name="connsiteY5" fmla="*/ 218653 h 441573"/>
              <a:gd name="connsiteX6" fmla="*/ 1384982 w 1606551"/>
              <a:gd name="connsiteY6" fmla="*/ 441573 h 441573"/>
              <a:gd name="connsiteX7" fmla="*/ 300063 w 1606551"/>
              <a:gd name="connsiteY7" fmla="*/ 441573 h 441573"/>
              <a:gd name="connsiteX8" fmla="*/ 0 w 1606551"/>
              <a:gd name="connsiteY8" fmla="*/ 220901 h 441573"/>
              <a:gd name="connsiteX9" fmla="*/ 2629 w 1606551"/>
              <a:gd name="connsiteY9" fmla="*/ 226689 h 441573"/>
              <a:gd name="connsiteX10" fmla="*/ 2629 w 1606551"/>
              <a:gd name="connsiteY10" fmla="*/ 218059 h 441573"/>
              <a:gd name="connsiteX0" fmla="*/ 2629 w 1606551"/>
              <a:gd name="connsiteY0" fmla="*/ 218059 h 441573"/>
              <a:gd name="connsiteX1" fmla="*/ 306413 w 1606551"/>
              <a:gd name="connsiteY1" fmla="*/ 0 h 441573"/>
              <a:gd name="connsiteX2" fmla="*/ 1375457 w 1606551"/>
              <a:gd name="connsiteY2" fmla="*/ 6350 h 441573"/>
              <a:gd name="connsiteX3" fmla="*/ 1606216 w 1606551"/>
              <a:gd name="connsiteY3" fmla="*/ 214884 h 441573"/>
              <a:gd name="connsiteX4" fmla="*/ 1606216 w 1606551"/>
              <a:gd name="connsiteY4" fmla="*/ 223514 h 441573"/>
              <a:gd name="connsiteX5" fmla="*/ 1606551 w 1606551"/>
              <a:gd name="connsiteY5" fmla="*/ 218653 h 441573"/>
              <a:gd name="connsiteX6" fmla="*/ 1384982 w 1606551"/>
              <a:gd name="connsiteY6" fmla="*/ 441573 h 441573"/>
              <a:gd name="connsiteX7" fmla="*/ 300063 w 1606551"/>
              <a:gd name="connsiteY7" fmla="*/ 441573 h 441573"/>
              <a:gd name="connsiteX8" fmla="*/ 0 w 1606551"/>
              <a:gd name="connsiteY8" fmla="*/ 220901 h 441573"/>
              <a:gd name="connsiteX9" fmla="*/ 2629 w 1606551"/>
              <a:gd name="connsiteY9" fmla="*/ 226689 h 441573"/>
              <a:gd name="connsiteX10" fmla="*/ 2629 w 1606551"/>
              <a:gd name="connsiteY10" fmla="*/ 218059 h 441573"/>
              <a:gd name="connsiteX0" fmla="*/ 2629 w 1606551"/>
              <a:gd name="connsiteY0" fmla="*/ 218059 h 441580"/>
              <a:gd name="connsiteX1" fmla="*/ 306413 w 1606551"/>
              <a:gd name="connsiteY1" fmla="*/ 0 h 441580"/>
              <a:gd name="connsiteX2" fmla="*/ 1375457 w 1606551"/>
              <a:gd name="connsiteY2" fmla="*/ 6350 h 441580"/>
              <a:gd name="connsiteX3" fmla="*/ 1606216 w 1606551"/>
              <a:gd name="connsiteY3" fmla="*/ 214884 h 441580"/>
              <a:gd name="connsiteX4" fmla="*/ 1606216 w 1606551"/>
              <a:gd name="connsiteY4" fmla="*/ 223514 h 441580"/>
              <a:gd name="connsiteX5" fmla="*/ 1606551 w 1606551"/>
              <a:gd name="connsiteY5" fmla="*/ 218653 h 441580"/>
              <a:gd name="connsiteX6" fmla="*/ 1384982 w 1606551"/>
              <a:gd name="connsiteY6" fmla="*/ 441573 h 441580"/>
              <a:gd name="connsiteX7" fmla="*/ 300063 w 1606551"/>
              <a:gd name="connsiteY7" fmla="*/ 441573 h 441580"/>
              <a:gd name="connsiteX8" fmla="*/ 0 w 1606551"/>
              <a:gd name="connsiteY8" fmla="*/ 220901 h 441580"/>
              <a:gd name="connsiteX9" fmla="*/ 2629 w 1606551"/>
              <a:gd name="connsiteY9" fmla="*/ 226689 h 441580"/>
              <a:gd name="connsiteX10" fmla="*/ 2629 w 1606551"/>
              <a:gd name="connsiteY10" fmla="*/ 218059 h 441580"/>
              <a:gd name="connsiteX0" fmla="*/ 2629 w 1606551"/>
              <a:gd name="connsiteY0" fmla="*/ 218059 h 441580"/>
              <a:gd name="connsiteX1" fmla="*/ 306413 w 1606551"/>
              <a:gd name="connsiteY1" fmla="*/ 0 h 441580"/>
              <a:gd name="connsiteX2" fmla="*/ 1375457 w 1606551"/>
              <a:gd name="connsiteY2" fmla="*/ 6350 h 441580"/>
              <a:gd name="connsiteX3" fmla="*/ 1606216 w 1606551"/>
              <a:gd name="connsiteY3" fmla="*/ 214884 h 441580"/>
              <a:gd name="connsiteX4" fmla="*/ 1606216 w 1606551"/>
              <a:gd name="connsiteY4" fmla="*/ 223514 h 441580"/>
              <a:gd name="connsiteX5" fmla="*/ 1606551 w 1606551"/>
              <a:gd name="connsiteY5" fmla="*/ 218653 h 441580"/>
              <a:gd name="connsiteX6" fmla="*/ 1384982 w 1606551"/>
              <a:gd name="connsiteY6" fmla="*/ 441573 h 441580"/>
              <a:gd name="connsiteX7" fmla="*/ 300063 w 1606551"/>
              <a:gd name="connsiteY7" fmla="*/ 441573 h 441580"/>
              <a:gd name="connsiteX8" fmla="*/ 0 w 1606551"/>
              <a:gd name="connsiteY8" fmla="*/ 220901 h 441580"/>
              <a:gd name="connsiteX9" fmla="*/ 2629 w 1606551"/>
              <a:gd name="connsiteY9" fmla="*/ 226689 h 441580"/>
              <a:gd name="connsiteX10" fmla="*/ 2629 w 1606551"/>
              <a:gd name="connsiteY10" fmla="*/ 218059 h 441580"/>
              <a:gd name="connsiteX0" fmla="*/ 2629 w 1606551"/>
              <a:gd name="connsiteY0" fmla="*/ 218059 h 441580"/>
              <a:gd name="connsiteX1" fmla="*/ 306413 w 1606551"/>
              <a:gd name="connsiteY1" fmla="*/ 0 h 441580"/>
              <a:gd name="connsiteX2" fmla="*/ 1375457 w 1606551"/>
              <a:gd name="connsiteY2" fmla="*/ 6350 h 441580"/>
              <a:gd name="connsiteX3" fmla="*/ 1606216 w 1606551"/>
              <a:gd name="connsiteY3" fmla="*/ 214884 h 441580"/>
              <a:gd name="connsiteX4" fmla="*/ 1606216 w 1606551"/>
              <a:gd name="connsiteY4" fmla="*/ 223514 h 441580"/>
              <a:gd name="connsiteX5" fmla="*/ 1606551 w 1606551"/>
              <a:gd name="connsiteY5" fmla="*/ 218653 h 441580"/>
              <a:gd name="connsiteX6" fmla="*/ 1384982 w 1606551"/>
              <a:gd name="connsiteY6" fmla="*/ 441573 h 441580"/>
              <a:gd name="connsiteX7" fmla="*/ 300063 w 1606551"/>
              <a:gd name="connsiteY7" fmla="*/ 441573 h 441580"/>
              <a:gd name="connsiteX8" fmla="*/ 0 w 1606551"/>
              <a:gd name="connsiteY8" fmla="*/ 220901 h 441580"/>
              <a:gd name="connsiteX9" fmla="*/ 2629 w 1606551"/>
              <a:gd name="connsiteY9" fmla="*/ 226689 h 441580"/>
              <a:gd name="connsiteX10" fmla="*/ 2629 w 1606551"/>
              <a:gd name="connsiteY10" fmla="*/ 218059 h 441580"/>
              <a:gd name="connsiteX0" fmla="*/ 2629 w 1606551"/>
              <a:gd name="connsiteY0" fmla="*/ 218059 h 441736"/>
              <a:gd name="connsiteX1" fmla="*/ 306413 w 1606551"/>
              <a:gd name="connsiteY1" fmla="*/ 0 h 441736"/>
              <a:gd name="connsiteX2" fmla="*/ 1375457 w 1606551"/>
              <a:gd name="connsiteY2" fmla="*/ 6350 h 441736"/>
              <a:gd name="connsiteX3" fmla="*/ 1606216 w 1606551"/>
              <a:gd name="connsiteY3" fmla="*/ 214884 h 441736"/>
              <a:gd name="connsiteX4" fmla="*/ 1606216 w 1606551"/>
              <a:gd name="connsiteY4" fmla="*/ 223514 h 441736"/>
              <a:gd name="connsiteX5" fmla="*/ 1606551 w 1606551"/>
              <a:gd name="connsiteY5" fmla="*/ 218653 h 441736"/>
              <a:gd name="connsiteX6" fmla="*/ 1384982 w 1606551"/>
              <a:gd name="connsiteY6" fmla="*/ 441573 h 441736"/>
              <a:gd name="connsiteX7" fmla="*/ 300063 w 1606551"/>
              <a:gd name="connsiteY7" fmla="*/ 441573 h 441736"/>
              <a:gd name="connsiteX8" fmla="*/ 0 w 1606551"/>
              <a:gd name="connsiteY8" fmla="*/ 220901 h 441736"/>
              <a:gd name="connsiteX9" fmla="*/ 2629 w 1606551"/>
              <a:gd name="connsiteY9" fmla="*/ 226689 h 441736"/>
              <a:gd name="connsiteX10" fmla="*/ 2629 w 1606551"/>
              <a:gd name="connsiteY10" fmla="*/ 218059 h 441736"/>
              <a:gd name="connsiteX0" fmla="*/ 2629 w 1606551"/>
              <a:gd name="connsiteY0" fmla="*/ 218059 h 441736"/>
              <a:gd name="connsiteX1" fmla="*/ 306413 w 1606551"/>
              <a:gd name="connsiteY1" fmla="*/ 0 h 441736"/>
              <a:gd name="connsiteX2" fmla="*/ 1375457 w 1606551"/>
              <a:gd name="connsiteY2" fmla="*/ 6350 h 441736"/>
              <a:gd name="connsiteX3" fmla="*/ 1606216 w 1606551"/>
              <a:gd name="connsiteY3" fmla="*/ 214884 h 441736"/>
              <a:gd name="connsiteX4" fmla="*/ 1606216 w 1606551"/>
              <a:gd name="connsiteY4" fmla="*/ 223514 h 441736"/>
              <a:gd name="connsiteX5" fmla="*/ 1606551 w 1606551"/>
              <a:gd name="connsiteY5" fmla="*/ 218653 h 441736"/>
              <a:gd name="connsiteX6" fmla="*/ 1384982 w 1606551"/>
              <a:gd name="connsiteY6" fmla="*/ 441573 h 441736"/>
              <a:gd name="connsiteX7" fmla="*/ 300063 w 1606551"/>
              <a:gd name="connsiteY7" fmla="*/ 441573 h 441736"/>
              <a:gd name="connsiteX8" fmla="*/ 0 w 1606551"/>
              <a:gd name="connsiteY8" fmla="*/ 220901 h 441736"/>
              <a:gd name="connsiteX9" fmla="*/ 2629 w 1606551"/>
              <a:gd name="connsiteY9" fmla="*/ 226689 h 441736"/>
              <a:gd name="connsiteX10" fmla="*/ 2629 w 1606551"/>
              <a:gd name="connsiteY10" fmla="*/ 218059 h 441736"/>
              <a:gd name="connsiteX0" fmla="*/ 2629 w 1606551"/>
              <a:gd name="connsiteY0" fmla="*/ 218059 h 441736"/>
              <a:gd name="connsiteX1" fmla="*/ 306413 w 1606551"/>
              <a:gd name="connsiteY1" fmla="*/ 0 h 441736"/>
              <a:gd name="connsiteX2" fmla="*/ 1375457 w 1606551"/>
              <a:gd name="connsiteY2" fmla="*/ 6350 h 441736"/>
              <a:gd name="connsiteX3" fmla="*/ 1606216 w 1606551"/>
              <a:gd name="connsiteY3" fmla="*/ 214884 h 441736"/>
              <a:gd name="connsiteX4" fmla="*/ 1606216 w 1606551"/>
              <a:gd name="connsiteY4" fmla="*/ 223514 h 441736"/>
              <a:gd name="connsiteX5" fmla="*/ 1606551 w 1606551"/>
              <a:gd name="connsiteY5" fmla="*/ 218653 h 441736"/>
              <a:gd name="connsiteX6" fmla="*/ 1384982 w 1606551"/>
              <a:gd name="connsiteY6" fmla="*/ 441573 h 441736"/>
              <a:gd name="connsiteX7" fmla="*/ 300063 w 1606551"/>
              <a:gd name="connsiteY7" fmla="*/ 441573 h 441736"/>
              <a:gd name="connsiteX8" fmla="*/ 0 w 1606551"/>
              <a:gd name="connsiteY8" fmla="*/ 220901 h 441736"/>
              <a:gd name="connsiteX9" fmla="*/ 2629 w 1606551"/>
              <a:gd name="connsiteY9" fmla="*/ 226689 h 441736"/>
              <a:gd name="connsiteX10" fmla="*/ 2629 w 1606551"/>
              <a:gd name="connsiteY10" fmla="*/ 218059 h 441736"/>
              <a:gd name="connsiteX0" fmla="*/ 39068 w 1642990"/>
              <a:gd name="connsiteY0" fmla="*/ 218059 h 441736"/>
              <a:gd name="connsiteX1" fmla="*/ 342852 w 1642990"/>
              <a:gd name="connsiteY1" fmla="*/ 0 h 441736"/>
              <a:gd name="connsiteX2" fmla="*/ 1411896 w 1642990"/>
              <a:gd name="connsiteY2" fmla="*/ 6350 h 441736"/>
              <a:gd name="connsiteX3" fmla="*/ 1642655 w 1642990"/>
              <a:gd name="connsiteY3" fmla="*/ 214884 h 441736"/>
              <a:gd name="connsiteX4" fmla="*/ 1642655 w 1642990"/>
              <a:gd name="connsiteY4" fmla="*/ 223514 h 441736"/>
              <a:gd name="connsiteX5" fmla="*/ 1642990 w 1642990"/>
              <a:gd name="connsiteY5" fmla="*/ 218653 h 441736"/>
              <a:gd name="connsiteX6" fmla="*/ 1421421 w 1642990"/>
              <a:gd name="connsiteY6" fmla="*/ 441573 h 441736"/>
              <a:gd name="connsiteX7" fmla="*/ 336502 w 1642990"/>
              <a:gd name="connsiteY7" fmla="*/ 441573 h 441736"/>
              <a:gd name="connsiteX8" fmla="*/ 36439 w 1642990"/>
              <a:gd name="connsiteY8" fmla="*/ 220901 h 441736"/>
              <a:gd name="connsiteX9" fmla="*/ 39068 w 1642990"/>
              <a:gd name="connsiteY9" fmla="*/ 218059 h 441736"/>
              <a:gd name="connsiteX0" fmla="*/ 39068 w 1642731"/>
              <a:gd name="connsiteY0" fmla="*/ 218059 h 441736"/>
              <a:gd name="connsiteX1" fmla="*/ 342852 w 1642731"/>
              <a:gd name="connsiteY1" fmla="*/ 0 h 441736"/>
              <a:gd name="connsiteX2" fmla="*/ 1411896 w 1642731"/>
              <a:gd name="connsiteY2" fmla="*/ 6350 h 441736"/>
              <a:gd name="connsiteX3" fmla="*/ 1642655 w 1642731"/>
              <a:gd name="connsiteY3" fmla="*/ 214884 h 441736"/>
              <a:gd name="connsiteX4" fmla="*/ 1642655 w 1642731"/>
              <a:gd name="connsiteY4" fmla="*/ 223514 h 441736"/>
              <a:gd name="connsiteX5" fmla="*/ 1421421 w 1642731"/>
              <a:gd name="connsiteY5" fmla="*/ 441573 h 441736"/>
              <a:gd name="connsiteX6" fmla="*/ 336502 w 1642731"/>
              <a:gd name="connsiteY6" fmla="*/ 441573 h 441736"/>
              <a:gd name="connsiteX7" fmla="*/ 36439 w 1642731"/>
              <a:gd name="connsiteY7" fmla="*/ 220901 h 441736"/>
              <a:gd name="connsiteX8" fmla="*/ 39068 w 1642731"/>
              <a:gd name="connsiteY8" fmla="*/ 218059 h 441736"/>
              <a:gd name="connsiteX0" fmla="*/ 39068 w 1642731"/>
              <a:gd name="connsiteY0" fmla="*/ 221234 h 441736"/>
              <a:gd name="connsiteX1" fmla="*/ 342852 w 1642731"/>
              <a:gd name="connsiteY1" fmla="*/ 0 h 441736"/>
              <a:gd name="connsiteX2" fmla="*/ 1411896 w 1642731"/>
              <a:gd name="connsiteY2" fmla="*/ 6350 h 441736"/>
              <a:gd name="connsiteX3" fmla="*/ 1642655 w 1642731"/>
              <a:gd name="connsiteY3" fmla="*/ 214884 h 441736"/>
              <a:gd name="connsiteX4" fmla="*/ 1642655 w 1642731"/>
              <a:gd name="connsiteY4" fmla="*/ 223514 h 441736"/>
              <a:gd name="connsiteX5" fmla="*/ 1421421 w 1642731"/>
              <a:gd name="connsiteY5" fmla="*/ 441573 h 441736"/>
              <a:gd name="connsiteX6" fmla="*/ 336502 w 1642731"/>
              <a:gd name="connsiteY6" fmla="*/ 441573 h 441736"/>
              <a:gd name="connsiteX7" fmla="*/ 36439 w 1642731"/>
              <a:gd name="connsiteY7" fmla="*/ 220901 h 441736"/>
              <a:gd name="connsiteX8" fmla="*/ 39068 w 1642731"/>
              <a:gd name="connsiteY8" fmla="*/ 221234 h 441736"/>
              <a:gd name="connsiteX0" fmla="*/ 24745 w 1628408"/>
              <a:gd name="connsiteY0" fmla="*/ 221234 h 441736"/>
              <a:gd name="connsiteX1" fmla="*/ 328529 w 1628408"/>
              <a:gd name="connsiteY1" fmla="*/ 0 h 441736"/>
              <a:gd name="connsiteX2" fmla="*/ 1397573 w 1628408"/>
              <a:gd name="connsiteY2" fmla="*/ 6350 h 441736"/>
              <a:gd name="connsiteX3" fmla="*/ 1628332 w 1628408"/>
              <a:gd name="connsiteY3" fmla="*/ 214884 h 441736"/>
              <a:gd name="connsiteX4" fmla="*/ 1628332 w 1628408"/>
              <a:gd name="connsiteY4" fmla="*/ 223514 h 441736"/>
              <a:gd name="connsiteX5" fmla="*/ 1407098 w 1628408"/>
              <a:gd name="connsiteY5" fmla="*/ 441573 h 441736"/>
              <a:gd name="connsiteX6" fmla="*/ 322179 w 1628408"/>
              <a:gd name="connsiteY6" fmla="*/ 441573 h 441736"/>
              <a:gd name="connsiteX7" fmla="*/ 22116 w 1628408"/>
              <a:gd name="connsiteY7" fmla="*/ 220901 h 441736"/>
              <a:gd name="connsiteX8" fmla="*/ 24745 w 1628408"/>
              <a:gd name="connsiteY8" fmla="*/ 221234 h 441736"/>
              <a:gd name="connsiteX0" fmla="*/ 41441 w 1645104"/>
              <a:gd name="connsiteY0" fmla="*/ 221234 h 441736"/>
              <a:gd name="connsiteX1" fmla="*/ 345225 w 1645104"/>
              <a:gd name="connsiteY1" fmla="*/ 0 h 441736"/>
              <a:gd name="connsiteX2" fmla="*/ 1414269 w 1645104"/>
              <a:gd name="connsiteY2" fmla="*/ 6350 h 441736"/>
              <a:gd name="connsiteX3" fmla="*/ 1645028 w 1645104"/>
              <a:gd name="connsiteY3" fmla="*/ 214884 h 441736"/>
              <a:gd name="connsiteX4" fmla="*/ 1645028 w 1645104"/>
              <a:gd name="connsiteY4" fmla="*/ 223514 h 441736"/>
              <a:gd name="connsiteX5" fmla="*/ 1423794 w 1645104"/>
              <a:gd name="connsiteY5" fmla="*/ 441573 h 441736"/>
              <a:gd name="connsiteX6" fmla="*/ 338875 w 1645104"/>
              <a:gd name="connsiteY6" fmla="*/ 441573 h 441736"/>
              <a:gd name="connsiteX7" fmla="*/ 38812 w 1645104"/>
              <a:gd name="connsiteY7" fmla="*/ 220901 h 441736"/>
              <a:gd name="connsiteX8" fmla="*/ 41441 w 1645104"/>
              <a:gd name="connsiteY8" fmla="*/ 221234 h 441736"/>
              <a:gd name="connsiteX0" fmla="*/ 41441 w 1645104"/>
              <a:gd name="connsiteY0" fmla="*/ 221234 h 441736"/>
              <a:gd name="connsiteX1" fmla="*/ 345225 w 1645104"/>
              <a:gd name="connsiteY1" fmla="*/ 0 h 441736"/>
              <a:gd name="connsiteX2" fmla="*/ 1414269 w 1645104"/>
              <a:gd name="connsiteY2" fmla="*/ 6350 h 441736"/>
              <a:gd name="connsiteX3" fmla="*/ 1645028 w 1645104"/>
              <a:gd name="connsiteY3" fmla="*/ 214884 h 441736"/>
              <a:gd name="connsiteX4" fmla="*/ 1645028 w 1645104"/>
              <a:gd name="connsiteY4" fmla="*/ 223514 h 441736"/>
              <a:gd name="connsiteX5" fmla="*/ 1423794 w 1645104"/>
              <a:gd name="connsiteY5" fmla="*/ 441573 h 441736"/>
              <a:gd name="connsiteX6" fmla="*/ 338875 w 1645104"/>
              <a:gd name="connsiteY6" fmla="*/ 441573 h 441736"/>
              <a:gd name="connsiteX7" fmla="*/ 38812 w 1645104"/>
              <a:gd name="connsiteY7" fmla="*/ 220901 h 441736"/>
              <a:gd name="connsiteX8" fmla="*/ 41441 w 1645104"/>
              <a:gd name="connsiteY8" fmla="*/ 221234 h 441736"/>
              <a:gd name="connsiteX0" fmla="*/ 24057 w 1627720"/>
              <a:gd name="connsiteY0" fmla="*/ 221234 h 441736"/>
              <a:gd name="connsiteX1" fmla="*/ 327841 w 1627720"/>
              <a:gd name="connsiteY1" fmla="*/ 0 h 441736"/>
              <a:gd name="connsiteX2" fmla="*/ 1396885 w 1627720"/>
              <a:gd name="connsiteY2" fmla="*/ 6350 h 441736"/>
              <a:gd name="connsiteX3" fmla="*/ 1627644 w 1627720"/>
              <a:gd name="connsiteY3" fmla="*/ 214884 h 441736"/>
              <a:gd name="connsiteX4" fmla="*/ 1627644 w 1627720"/>
              <a:gd name="connsiteY4" fmla="*/ 223514 h 441736"/>
              <a:gd name="connsiteX5" fmla="*/ 1406410 w 1627720"/>
              <a:gd name="connsiteY5" fmla="*/ 441573 h 441736"/>
              <a:gd name="connsiteX6" fmla="*/ 321491 w 1627720"/>
              <a:gd name="connsiteY6" fmla="*/ 441573 h 441736"/>
              <a:gd name="connsiteX7" fmla="*/ 21428 w 1627720"/>
              <a:gd name="connsiteY7" fmla="*/ 220901 h 441736"/>
              <a:gd name="connsiteX8" fmla="*/ 24057 w 1627720"/>
              <a:gd name="connsiteY8" fmla="*/ 221234 h 441736"/>
              <a:gd name="connsiteX0" fmla="*/ 0 w 1606292"/>
              <a:gd name="connsiteY0" fmla="*/ 220901 h 441736"/>
              <a:gd name="connsiteX1" fmla="*/ 306413 w 1606292"/>
              <a:gd name="connsiteY1" fmla="*/ 0 h 441736"/>
              <a:gd name="connsiteX2" fmla="*/ 1375457 w 1606292"/>
              <a:gd name="connsiteY2" fmla="*/ 6350 h 441736"/>
              <a:gd name="connsiteX3" fmla="*/ 1606216 w 1606292"/>
              <a:gd name="connsiteY3" fmla="*/ 214884 h 441736"/>
              <a:gd name="connsiteX4" fmla="*/ 1606216 w 1606292"/>
              <a:gd name="connsiteY4" fmla="*/ 223514 h 441736"/>
              <a:gd name="connsiteX5" fmla="*/ 1384982 w 1606292"/>
              <a:gd name="connsiteY5" fmla="*/ 441573 h 441736"/>
              <a:gd name="connsiteX6" fmla="*/ 300063 w 1606292"/>
              <a:gd name="connsiteY6" fmla="*/ 441573 h 441736"/>
              <a:gd name="connsiteX7" fmla="*/ 0 w 1606292"/>
              <a:gd name="connsiteY7" fmla="*/ 220901 h 441736"/>
              <a:gd name="connsiteX0" fmla="*/ 0 w 1606292"/>
              <a:gd name="connsiteY0" fmla="*/ 220901 h 441736"/>
              <a:gd name="connsiteX1" fmla="*/ 306413 w 1606292"/>
              <a:gd name="connsiteY1" fmla="*/ 0 h 441736"/>
              <a:gd name="connsiteX2" fmla="*/ 1375457 w 1606292"/>
              <a:gd name="connsiteY2" fmla="*/ 6350 h 441736"/>
              <a:gd name="connsiteX3" fmla="*/ 1606216 w 1606292"/>
              <a:gd name="connsiteY3" fmla="*/ 214884 h 441736"/>
              <a:gd name="connsiteX4" fmla="*/ 1606216 w 1606292"/>
              <a:gd name="connsiteY4" fmla="*/ 223514 h 441736"/>
              <a:gd name="connsiteX5" fmla="*/ 1384982 w 1606292"/>
              <a:gd name="connsiteY5" fmla="*/ 441573 h 441736"/>
              <a:gd name="connsiteX6" fmla="*/ 300063 w 1606292"/>
              <a:gd name="connsiteY6" fmla="*/ 441573 h 441736"/>
              <a:gd name="connsiteX7" fmla="*/ 0 w 1606292"/>
              <a:gd name="connsiteY7" fmla="*/ 220901 h 441736"/>
              <a:gd name="connsiteX0" fmla="*/ 0 w 1606292"/>
              <a:gd name="connsiteY0" fmla="*/ 220901 h 441702"/>
              <a:gd name="connsiteX1" fmla="*/ 306413 w 1606292"/>
              <a:gd name="connsiteY1" fmla="*/ 0 h 441702"/>
              <a:gd name="connsiteX2" fmla="*/ 1375457 w 1606292"/>
              <a:gd name="connsiteY2" fmla="*/ 6350 h 441702"/>
              <a:gd name="connsiteX3" fmla="*/ 1606216 w 1606292"/>
              <a:gd name="connsiteY3" fmla="*/ 214884 h 441702"/>
              <a:gd name="connsiteX4" fmla="*/ 1606216 w 1606292"/>
              <a:gd name="connsiteY4" fmla="*/ 223514 h 441702"/>
              <a:gd name="connsiteX5" fmla="*/ 1384982 w 1606292"/>
              <a:gd name="connsiteY5" fmla="*/ 441573 h 441702"/>
              <a:gd name="connsiteX6" fmla="*/ 300063 w 1606292"/>
              <a:gd name="connsiteY6" fmla="*/ 441573 h 441702"/>
              <a:gd name="connsiteX7" fmla="*/ 0 w 1606292"/>
              <a:gd name="connsiteY7" fmla="*/ 220901 h 441702"/>
              <a:gd name="connsiteX0" fmla="*/ 0 w 1606292"/>
              <a:gd name="connsiteY0" fmla="*/ 220901 h 441702"/>
              <a:gd name="connsiteX1" fmla="*/ 306413 w 1606292"/>
              <a:gd name="connsiteY1" fmla="*/ 0 h 441702"/>
              <a:gd name="connsiteX2" fmla="*/ 1375457 w 1606292"/>
              <a:gd name="connsiteY2" fmla="*/ 6350 h 441702"/>
              <a:gd name="connsiteX3" fmla="*/ 1606216 w 1606292"/>
              <a:gd name="connsiteY3" fmla="*/ 214884 h 441702"/>
              <a:gd name="connsiteX4" fmla="*/ 1606216 w 1606292"/>
              <a:gd name="connsiteY4" fmla="*/ 223514 h 441702"/>
              <a:gd name="connsiteX5" fmla="*/ 1384982 w 1606292"/>
              <a:gd name="connsiteY5" fmla="*/ 441573 h 441702"/>
              <a:gd name="connsiteX6" fmla="*/ 300063 w 1606292"/>
              <a:gd name="connsiteY6" fmla="*/ 441573 h 441702"/>
              <a:gd name="connsiteX7" fmla="*/ 0 w 1606292"/>
              <a:gd name="connsiteY7" fmla="*/ 220901 h 441702"/>
              <a:gd name="connsiteX0" fmla="*/ 0 w 1606292"/>
              <a:gd name="connsiteY0" fmla="*/ 220901 h 441702"/>
              <a:gd name="connsiteX1" fmla="*/ 306413 w 1606292"/>
              <a:gd name="connsiteY1" fmla="*/ 0 h 441702"/>
              <a:gd name="connsiteX2" fmla="*/ 1375457 w 1606292"/>
              <a:gd name="connsiteY2" fmla="*/ 6350 h 441702"/>
              <a:gd name="connsiteX3" fmla="*/ 1606216 w 1606292"/>
              <a:gd name="connsiteY3" fmla="*/ 214884 h 441702"/>
              <a:gd name="connsiteX4" fmla="*/ 1606216 w 1606292"/>
              <a:gd name="connsiteY4" fmla="*/ 223514 h 441702"/>
              <a:gd name="connsiteX5" fmla="*/ 1384982 w 1606292"/>
              <a:gd name="connsiteY5" fmla="*/ 441573 h 441702"/>
              <a:gd name="connsiteX6" fmla="*/ 325463 w 1606292"/>
              <a:gd name="connsiteY6" fmla="*/ 441573 h 441702"/>
              <a:gd name="connsiteX7" fmla="*/ 0 w 1606292"/>
              <a:gd name="connsiteY7" fmla="*/ 220901 h 441702"/>
              <a:gd name="connsiteX0" fmla="*/ 0 w 1606292"/>
              <a:gd name="connsiteY0" fmla="*/ 220901 h 441967"/>
              <a:gd name="connsiteX1" fmla="*/ 306413 w 1606292"/>
              <a:gd name="connsiteY1" fmla="*/ 0 h 441967"/>
              <a:gd name="connsiteX2" fmla="*/ 1375457 w 1606292"/>
              <a:gd name="connsiteY2" fmla="*/ 6350 h 441967"/>
              <a:gd name="connsiteX3" fmla="*/ 1606216 w 1606292"/>
              <a:gd name="connsiteY3" fmla="*/ 214884 h 441967"/>
              <a:gd name="connsiteX4" fmla="*/ 1606216 w 1606292"/>
              <a:gd name="connsiteY4" fmla="*/ 223514 h 441967"/>
              <a:gd name="connsiteX5" fmla="*/ 1384982 w 1606292"/>
              <a:gd name="connsiteY5" fmla="*/ 441573 h 441967"/>
              <a:gd name="connsiteX6" fmla="*/ 325463 w 1606292"/>
              <a:gd name="connsiteY6" fmla="*/ 441573 h 441967"/>
              <a:gd name="connsiteX7" fmla="*/ 0 w 1606292"/>
              <a:gd name="connsiteY7" fmla="*/ 220901 h 441967"/>
              <a:gd name="connsiteX0" fmla="*/ 0 w 1606292"/>
              <a:gd name="connsiteY0" fmla="*/ 220901 h 441702"/>
              <a:gd name="connsiteX1" fmla="*/ 306413 w 1606292"/>
              <a:gd name="connsiteY1" fmla="*/ 0 h 441702"/>
              <a:gd name="connsiteX2" fmla="*/ 1375457 w 1606292"/>
              <a:gd name="connsiteY2" fmla="*/ 6350 h 441702"/>
              <a:gd name="connsiteX3" fmla="*/ 1606216 w 1606292"/>
              <a:gd name="connsiteY3" fmla="*/ 214884 h 441702"/>
              <a:gd name="connsiteX4" fmla="*/ 1606216 w 1606292"/>
              <a:gd name="connsiteY4" fmla="*/ 223514 h 441702"/>
              <a:gd name="connsiteX5" fmla="*/ 1384982 w 1606292"/>
              <a:gd name="connsiteY5" fmla="*/ 441573 h 441702"/>
              <a:gd name="connsiteX6" fmla="*/ 325463 w 1606292"/>
              <a:gd name="connsiteY6" fmla="*/ 441573 h 441702"/>
              <a:gd name="connsiteX7" fmla="*/ 0 w 1606292"/>
              <a:gd name="connsiteY7" fmla="*/ 220901 h 441702"/>
              <a:gd name="connsiteX0" fmla="*/ 0 w 1606292"/>
              <a:gd name="connsiteY0" fmla="*/ 220901 h 441967"/>
              <a:gd name="connsiteX1" fmla="*/ 306413 w 1606292"/>
              <a:gd name="connsiteY1" fmla="*/ 0 h 441967"/>
              <a:gd name="connsiteX2" fmla="*/ 1375457 w 1606292"/>
              <a:gd name="connsiteY2" fmla="*/ 6350 h 441967"/>
              <a:gd name="connsiteX3" fmla="*/ 1606216 w 1606292"/>
              <a:gd name="connsiteY3" fmla="*/ 214884 h 441967"/>
              <a:gd name="connsiteX4" fmla="*/ 1606216 w 1606292"/>
              <a:gd name="connsiteY4" fmla="*/ 223514 h 441967"/>
              <a:gd name="connsiteX5" fmla="*/ 1384982 w 1606292"/>
              <a:gd name="connsiteY5" fmla="*/ 441573 h 441967"/>
              <a:gd name="connsiteX6" fmla="*/ 325463 w 1606292"/>
              <a:gd name="connsiteY6" fmla="*/ 441573 h 441967"/>
              <a:gd name="connsiteX7" fmla="*/ 0 w 1606292"/>
              <a:gd name="connsiteY7" fmla="*/ 220901 h 441967"/>
              <a:gd name="connsiteX0" fmla="*/ 0 w 1606292"/>
              <a:gd name="connsiteY0" fmla="*/ 220901 h 442079"/>
              <a:gd name="connsiteX1" fmla="*/ 306413 w 1606292"/>
              <a:gd name="connsiteY1" fmla="*/ 0 h 442079"/>
              <a:gd name="connsiteX2" fmla="*/ 1375457 w 1606292"/>
              <a:gd name="connsiteY2" fmla="*/ 6350 h 442079"/>
              <a:gd name="connsiteX3" fmla="*/ 1606216 w 1606292"/>
              <a:gd name="connsiteY3" fmla="*/ 214884 h 442079"/>
              <a:gd name="connsiteX4" fmla="*/ 1606216 w 1606292"/>
              <a:gd name="connsiteY4" fmla="*/ 223514 h 442079"/>
              <a:gd name="connsiteX5" fmla="*/ 1384982 w 1606292"/>
              <a:gd name="connsiteY5" fmla="*/ 441573 h 442079"/>
              <a:gd name="connsiteX6" fmla="*/ 325463 w 1606292"/>
              <a:gd name="connsiteY6" fmla="*/ 441573 h 442079"/>
              <a:gd name="connsiteX7" fmla="*/ 0 w 1606292"/>
              <a:gd name="connsiteY7" fmla="*/ 220901 h 442079"/>
              <a:gd name="connsiteX0" fmla="*/ 0 w 1606292"/>
              <a:gd name="connsiteY0" fmla="*/ 220901 h 442079"/>
              <a:gd name="connsiteX1" fmla="*/ 306413 w 1606292"/>
              <a:gd name="connsiteY1" fmla="*/ 0 h 442079"/>
              <a:gd name="connsiteX2" fmla="*/ 1375457 w 1606292"/>
              <a:gd name="connsiteY2" fmla="*/ 6350 h 442079"/>
              <a:gd name="connsiteX3" fmla="*/ 1606216 w 1606292"/>
              <a:gd name="connsiteY3" fmla="*/ 214884 h 442079"/>
              <a:gd name="connsiteX4" fmla="*/ 1384982 w 1606292"/>
              <a:gd name="connsiteY4" fmla="*/ 441573 h 442079"/>
              <a:gd name="connsiteX5" fmla="*/ 325463 w 1606292"/>
              <a:gd name="connsiteY5" fmla="*/ 441573 h 442079"/>
              <a:gd name="connsiteX6" fmla="*/ 0 w 1606292"/>
              <a:gd name="connsiteY6" fmla="*/ 220901 h 442079"/>
              <a:gd name="connsiteX0" fmla="*/ 0 w 1606292"/>
              <a:gd name="connsiteY0" fmla="*/ 220901 h 442079"/>
              <a:gd name="connsiteX1" fmla="*/ 306413 w 1606292"/>
              <a:gd name="connsiteY1" fmla="*/ 0 h 442079"/>
              <a:gd name="connsiteX2" fmla="*/ 1375457 w 1606292"/>
              <a:gd name="connsiteY2" fmla="*/ 6350 h 442079"/>
              <a:gd name="connsiteX3" fmla="*/ 1606216 w 1606292"/>
              <a:gd name="connsiteY3" fmla="*/ 214884 h 442079"/>
              <a:gd name="connsiteX4" fmla="*/ 1384982 w 1606292"/>
              <a:gd name="connsiteY4" fmla="*/ 441573 h 442079"/>
              <a:gd name="connsiteX5" fmla="*/ 325463 w 1606292"/>
              <a:gd name="connsiteY5" fmla="*/ 441573 h 442079"/>
              <a:gd name="connsiteX6" fmla="*/ 0 w 1606292"/>
              <a:gd name="connsiteY6" fmla="*/ 220901 h 442079"/>
              <a:gd name="connsiteX0" fmla="*/ 0 w 1606292"/>
              <a:gd name="connsiteY0" fmla="*/ 220901 h 442079"/>
              <a:gd name="connsiteX1" fmla="*/ 306413 w 1606292"/>
              <a:gd name="connsiteY1" fmla="*/ 0 h 442079"/>
              <a:gd name="connsiteX2" fmla="*/ 1375457 w 1606292"/>
              <a:gd name="connsiteY2" fmla="*/ 6350 h 442079"/>
              <a:gd name="connsiteX3" fmla="*/ 1606216 w 1606292"/>
              <a:gd name="connsiteY3" fmla="*/ 214884 h 442079"/>
              <a:gd name="connsiteX4" fmla="*/ 1384982 w 1606292"/>
              <a:gd name="connsiteY4" fmla="*/ 441573 h 442079"/>
              <a:gd name="connsiteX5" fmla="*/ 325463 w 1606292"/>
              <a:gd name="connsiteY5" fmla="*/ 441573 h 442079"/>
              <a:gd name="connsiteX6" fmla="*/ 0 w 1606292"/>
              <a:gd name="connsiteY6" fmla="*/ 220901 h 442079"/>
              <a:gd name="connsiteX0" fmla="*/ 0 w 1606292"/>
              <a:gd name="connsiteY0" fmla="*/ 217726 h 438904"/>
              <a:gd name="connsiteX1" fmla="*/ 255613 w 1606292"/>
              <a:gd name="connsiteY1" fmla="*/ 0 h 438904"/>
              <a:gd name="connsiteX2" fmla="*/ 1375457 w 1606292"/>
              <a:gd name="connsiteY2" fmla="*/ 3175 h 438904"/>
              <a:gd name="connsiteX3" fmla="*/ 1606216 w 1606292"/>
              <a:gd name="connsiteY3" fmla="*/ 211709 h 438904"/>
              <a:gd name="connsiteX4" fmla="*/ 1384982 w 1606292"/>
              <a:gd name="connsiteY4" fmla="*/ 438398 h 438904"/>
              <a:gd name="connsiteX5" fmla="*/ 325463 w 1606292"/>
              <a:gd name="connsiteY5" fmla="*/ 438398 h 438904"/>
              <a:gd name="connsiteX6" fmla="*/ 0 w 1606292"/>
              <a:gd name="connsiteY6" fmla="*/ 217726 h 438904"/>
              <a:gd name="connsiteX0" fmla="*/ 0 w 1606292"/>
              <a:gd name="connsiteY0" fmla="*/ 217726 h 438904"/>
              <a:gd name="connsiteX1" fmla="*/ 255613 w 1606292"/>
              <a:gd name="connsiteY1" fmla="*/ 0 h 438904"/>
              <a:gd name="connsiteX2" fmla="*/ 1375457 w 1606292"/>
              <a:gd name="connsiteY2" fmla="*/ 3175 h 438904"/>
              <a:gd name="connsiteX3" fmla="*/ 1606216 w 1606292"/>
              <a:gd name="connsiteY3" fmla="*/ 211709 h 438904"/>
              <a:gd name="connsiteX4" fmla="*/ 1384982 w 1606292"/>
              <a:gd name="connsiteY4" fmla="*/ 438398 h 438904"/>
              <a:gd name="connsiteX5" fmla="*/ 274663 w 1606292"/>
              <a:gd name="connsiteY5" fmla="*/ 438398 h 438904"/>
              <a:gd name="connsiteX6" fmla="*/ 0 w 1606292"/>
              <a:gd name="connsiteY6" fmla="*/ 217726 h 438904"/>
              <a:gd name="connsiteX0" fmla="*/ 0 w 1606292"/>
              <a:gd name="connsiteY0" fmla="*/ 217726 h 438405"/>
              <a:gd name="connsiteX1" fmla="*/ 255613 w 1606292"/>
              <a:gd name="connsiteY1" fmla="*/ 0 h 438405"/>
              <a:gd name="connsiteX2" fmla="*/ 1375457 w 1606292"/>
              <a:gd name="connsiteY2" fmla="*/ 3175 h 438405"/>
              <a:gd name="connsiteX3" fmla="*/ 1606216 w 1606292"/>
              <a:gd name="connsiteY3" fmla="*/ 211709 h 438405"/>
              <a:gd name="connsiteX4" fmla="*/ 1384982 w 1606292"/>
              <a:gd name="connsiteY4" fmla="*/ 438398 h 438405"/>
              <a:gd name="connsiteX5" fmla="*/ 274663 w 1606292"/>
              <a:gd name="connsiteY5" fmla="*/ 438398 h 438405"/>
              <a:gd name="connsiteX6" fmla="*/ 0 w 1606292"/>
              <a:gd name="connsiteY6" fmla="*/ 217726 h 438405"/>
              <a:gd name="connsiteX0" fmla="*/ 0 w 1606292"/>
              <a:gd name="connsiteY0" fmla="*/ 217726 h 438405"/>
              <a:gd name="connsiteX1" fmla="*/ 255613 w 1606292"/>
              <a:gd name="connsiteY1" fmla="*/ 0 h 438405"/>
              <a:gd name="connsiteX2" fmla="*/ 1375457 w 1606292"/>
              <a:gd name="connsiteY2" fmla="*/ 3175 h 438405"/>
              <a:gd name="connsiteX3" fmla="*/ 1606216 w 1606292"/>
              <a:gd name="connsiteY3" fmla="*/ 211709 h 438405"/>
              <a:gd name="connsiteX4" fmla="*/ 1384982 w 1606292"/>
              <a:gd name="connsiteY4" fmla="*/ 438398 h 438405"/>
              <a:gd name="connsiteX5" fmla="*/ 274663 w 1606292"/>
              <a:gd name="connsiteY5" fmla="*/ 438398 h 438405"/>
              <a:gd name="connsiteX6" fmla="*/ 0 w 1606292"/>
              <a:gd name="connsiteY6" fmla="*/ 217726 h 438405"/>
              <a:gd name="connsiteX0" fmla="*/ 0 w 1606292"/>
              <a:gd name="connsiteY0" fmla="*/ 217726 h 438403"/>
              <a:gd name="connsiteX1" fmla="*/ 255613 w 1606292"/>
              <a:gd name="connsiteY1" fmla="*/ 0 h 438403"/>
              <a:gd name="connsiteX2" fmla="*/ 1375457 w 1606292"/>
              <a:gd name="connsiteY2" fmla="*/ 3175 h 438403"/>
              <a:gd name="connsiteX3" fmla="*/ 1606216 w 1606292"/>
              <a:gd name="connsiteY3" fmla="*/ 211709 h 438403"/>
              <a:gd name="connsiteX4" fmla="*/ 1384982 w 1606292"/>
              <a:gd name="connsiteY4" fmla="*/ 438398 h 438403"/>
              <a:gd name="connsiteX5" fmla="*/ 274663 w 1606292"/>
              <a:gd name="connsiteY5" fmla="*/ 438398 h 438403"/>
              <a:gd name="connsiteX6" fmla="*/ 0 w 1606292"/>
              <a:gd name="connsiteY6" fmla="*/ 217726 h 438403"/>
              <a:gd name="connsiteX0" fmla="*/ 0 w 1606292"/>
              <a:gd name="connsiteY0" fmla="*/ 217726 h 438403"/>
              <a:gd name="connsiteX1" fmla="*/ 255613 w 1606292"/>
              <a:gd name="connsiteY1" fmla="*/ 0 h 438403"/>
              <a:gd name="connsiteX2" fmla="*/ 1375457 w 1606292"/>
              <a:gd name="connsiteY2" fmla="*/ 3175 h 438403"/>
              <a:gd name="connsiteX3" fmla="*/ 1606216 w 1606292"/>
              <a:gd name="connsiteY3" fmla="*/ 211709 h 438403"/>
              <a:gd name="connsiteX4" fmla="*/ 1384982 w 1606292"/>
              <a:gd name="connsiteY4" fmla="*/ 438398 h 438403"/>
              <a:gd name="connsiteX5" fmla="*/ 274663 w 1606292"/>
              <a:gd name="connsiteY5" fmla="*/ 438398 h 438403"/>
              <a:gd name="connsiteX6" fmla="*/ 0 w 1606292"/>
              <a:gd name="connsiteY6" fmla="*/ 217726 h 438403"/>
              <a:gd name="connsiteX0" fmla="*/ 18 w 1606310"/>
              <a:gd name="connsiteY0" fmla="*/ 217726 h 438403"/>
              <a:gd name="connsiteX1" fmla="*/ 255631 w 1606310"/>
              <a:gd name="connsiteY1" fmla="*/ 0 h 438403"/>
              <a:gd name="connsiteX2" fmla="*/ 1375475 w 1606310"/>
              <a:gd name="connsiteY2" fmla="*/ 3175 h 438403"/>
              <a:gd name="connsiteX3" fmla="*/ 1606234 w 1606310"/>
              <a:gd name="connsiteY3" fmla="*/ 211709 h 438403"/>
              <a:gd name="connsiteX4" fmla="*/ 1385000 w 1606310"/>
              <a:gd name="connsiteY4" fmla="*/ 438398 h 438403"/>
              <a:gd name="connsiteX5" fmla="*/ 274681 w 1606310"/>
              <a:gd name="connsiteY5" fmla="*/ 438398 h 438403"/>
              <a:gd name="connsiteX6" fmla="*/ 18 w 1606310"/>
              <a:gd name="connsiteY6" fmla="*/ 217726 h 438403"/>
              <a:gd name="connsiteX0" fmla="*/ 18 w 1606310"/>
              <a:gd name="connsiteY0" fmla="*/ 217726 h 438403"/>
              <a:gd name="connsiteX1" fmla="*/ 255631 w 1606310"/>
              <a:gd name="connsiteY1" fmla="*/ 0 h 438403"/>
              <a:gd name="connsiteX2" fmla="*/ 1375475 w 1606310"/>
              <a:gd name="connsiteY2" fmla="*/ 3175 h 438403"/>
              <a:gd name="connsiteX3" fmla="*/ 1606234 w 1606310"/>
              <a:gd name="connsiteY3" fmla="*/ 211709 h 438403"/>
              <a:gd name="connsiteX4" fmla="*/ 1385000 w 1606310"/>
              <a:gd name="connsiteY4" fmla="*/ 438398 h 438403"/>
              <a:gd name="connsiteX5" fmla="*/ 274681 w 1606310"/>
              <a:gd name="connsiteY5" fmla="*/ 438398 h 438403"/>
              <a:gd name="connsiteX6" fmla="*/ 18 w 1606310"/>
              <a:gd name="connsiteY6" fmla="*/ 217726 h 438403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375475 w 1606310"/>
              <a:gd name="connsiteY2" fmla="*/ 3175 h 438401"/>
              <a:gd name="connsiteX3" fmla="*/ 1606234 w 1606310"/>
              <a:gd name="connsiteY3" fmla="*/ 211709 h 438401"/>
              <a:gd name="connsiteX4" fmla="*/ 1385000 w 1606310"/>
              <a:gd name="connsiteY4" fmla="*/ 438398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336"/>
              <a:gd name="connsiteY0" fmla="*/ 217726 h 438401"/>
              <a:gd name="connsiteX1" fmla="*/ 255631 w 1606336"/>
              <a:gd name="connsiteY1" fmla="*/ 0 h 438401"/>
              <a:gd name="connsiteX2" fmla="*/ 1400875 w 1606336"/>
              <a:gd name="connsiteY2" fmla="*/ 3175 h 438401"/>
              <a:gd name="connsiteX3" fmla="*/ 1606234 w 1606336"/>
              <a:gd name="connsiteY3" fmla="*/ 211709 h 438401"/>
              <a:gd name="connsiteX4" fmla="*/ 1385000 w 1606336"/>
              <a:gd name="connsiteY4" fmla="*/ 438398 h 438401"/>
              <a:gd name="connsiteX5" fmla="*/ 274681 w 1606336"/>
              <a:gd name="connsiteY5" fmla="*/ 438398 h 438401"/>
              <a:gd name="connsiteX6" fmla="*/ 18 w 1606336"/>
              <a:gd name="connsiteY6" fmla="*/ 217726 h 438401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400875 w 1606310"/>
              <a:gd name="connsiteY2" fmla="*/ 3175 h 438401"/>
              <a:gd name="connsiteX3" fmla="*/ 1606234 w 1606310"/>
              <a:gd name="connsiteY3" fmla="*/ 211709 h 438401"/>
              <a:gd name="connsiteX4" fmla="*/ 1385000 w 1606310"/>
              <a:gd name="connsiteY4" fmla="*/ 438398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400875 w 1606310"/>
              <a:gd name="connsiteY2" fmla="*/ 3175 h 438401"/>
              <a:gd name="connsiteX3" fmla="*/ 1606234 w 1606310"/>
              <a:gd name="connsiteY3" fmla="*/ 211709 h 438401"/>
              <a:gd name="connsiteX4" fmla="*/ 1416750 w 1606310"/>
              <a:gd name="connsiteY4" fmla="*/ 435223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400875 w 1606310"/>
              <a:gd name="connsiteY2" fmla="*/ 3175 h 438401"/>
              <a:gd name="connsiteX3" fmla="*/ 1606234 w 1606310"/>
              <a:gd name="connsiteY3" fmla="*/ 211709 h 438401"/>
              <a:gd name="connsiteX4" fmla="*/ 1416750 w 1606310"/>
              <a:gd name="connsiteY4" fmla="*/ 435223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289"/>
              <a:gd name="connsiteY0" fmla="*/ 217726 h 438401"/>
              <a:gd name="connsiteX1" fmla="*/ 255631 w 1606289"/>
              <a:gd name="connsiteY1" fmla="*/ 0 h 438401"/>
              <a:gd name="connsiteX2" fmla="*/ 1362775 w 1606289"/>
              <a:gd name="connsiteY2" fmla="*/ 6350 h 438401"/>
              <a:gd name="connsiteX3" fmla="*/ 1606234 w 1606289"/>
              <a:gd name="connsiteY3" fmla="*/ 211709 h 438401"/>
              <a:gd name="connsiteX4" fmla="*/ 1416750 w 1606289"/>
              <a:gd name="connsiteY4" fmla="*/ 435223 h 438401"/>
              <a:gd name="connsiteX5" fmla="*/ 274681 w 1606289"/>
              <a:gd name="connsiteY5" fmla="*/ 438398 h 438401"/>
              <a:gd name="connsiteX6" fmla="*/ 18 w 1606289"/>
              <a:gd name="connsiteY6" fmla="*/ 217726 h 438401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362775 w 1606310"/>
              <a:gd name="connsiteY2" fmla="*/ 6350 h 438401"/>
              <a:gd name="connsiteX3" fmla="*/ 1606234 w 1606310"/>
              <a:gd name="connsiteY3" fmla="*/ 211709 h 438401"/>
              <a:gd name="connsiteX4" fmla="*/ 1416750 w 1606310"/>
              <a:gd name="connsiteY4" fmla="*/ 435223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362775 w 1606310"/>
              <a:gd name="connsiteY2" fmla="*/ 6350 h 438401"/>
              <a:gd name="connsiteX3" fmla="*/ 1606234 w 1606310"/>
              <a:gd name="connsiteY3" fmla="*/ 211709 h 438401"/>
              <a:gd name="connsiteX4" fmla="*/ 1375475 w 1606310"/>
              <a:gd name="connsiteY4" fmla="*/ 435223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362775 w 1606310"/>
              <a:gd name="connsiteY2" fmla="*/ 6350 h 438401"/>
              <a:gd name="connsiteX3" fmla="*/ 1606234 w 1606310"/>
              <a:gd name="connsiteY3" fmla="*/ 211709 h 438401"/>
              <a:gd name="connsiteX4" fmla="*/ 1375475 w 1606310"/>
              <a:gd name="connsiteY4" fmla="*/ 435223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325"/>
              <a:gd name="connsiteY0" fmla="*/ 217726 h 438401"/>
              <a:gd name="connsiteX1" fmla="*/ 255631 w 1606325"/>
              <a:gd name="connsiteY1" fmla="*/ 0 h 438401"/>
              <a:gd name="connsiteX2" fmla="*/ 1362775 w 1606325"/>
              <a:gd name="connsiteY2" fmla="*/ 6350 h 438401"/>
              <a:gd name="connsiteX3" fmla="*/ 1606234 w 1606325"/>
              <a:gd name="connsiteY3" fmla="*/ 211709 h 438401"/>
              <a:gd name="connsiteX4" fmla="*/ 1375475 w 1606325"/>
              <a:gd name="connsiteY4" fmla="*/ 435223 h 438401"/>
              <a:gd name="connsiteX5" fmla="*/ 274681 w 1606325"/>
              <a:gd name="connsiteY5" fmla="*/ 438398 h 438401"/>
              <a:gd name="connsiteX6" fmla="*/ 18 w 1606325"/>
              <a:gd name="connsiteY6" fmla="*/ 217726 h 438401"/>
              <a:gd name="connsiteX0" fmla="*/ 18 w 1606325"/>
              <a:gd name="connsiteY0" fmla="*/ 217726 h 438401"/>
              <a:gd name="connsiteX1" fmla="*/ 255631 w 1606325"/>
              <a:gd name="connsiteY1" fmla="*/ 0 h 438401"/>
              <a:gd name="connsiteX2" fmla="*/ 1362775 w 1606325"/>
              <a:gd name="connsiteY2" fmla="*/ 6350 h 438401"/>
              <a:gd name="connsiteX3" fmla="*/ 1606234 w 1606325"/>
              <a:gd name="connsiteY3" fmla="*/ 211709 h 438401"/>
              <a:gd name="connsiteX4" fmla="*/ 1375475 w 1606325"/>
              <a:gd name="connsiteY4" fmla="*/ 435223 h 438401"/>
              <a:gd name="connsiteX5" fmla="*/ 274681 w 1606325"/>
              <a:gd name="connsiteY5" fmla="*/ 438398 h 438401"/>
              <a:gd name="connsiteX6" fmla="*/ 18 w 1606325"/>
              <a:gd name="connsiteY6" fmla="*/ 217726 h 438401"/>
              <a:gd name="connsiteX0" fmla="*/ 18 w 1603153"/>
              <a:gd name="connsiteY0" fmla="*/ 217726 h 438401"/>
              <a:gd name="connsiteX1" fmla="*/ 255631 w 1603153"/>
              <a:gd name="connsiteY1" fmla="*/ 0 h 438401"/>
              <a:gd name="connsiteX2" fmla="*/ 1362775 w 1603153"/>
              <a:gd name="connsiteY2" fmla="*/ 6350 h 438401"/>
              <a:gd name="connsiteX3" fmla="*/ 1603059 w 1603153"/>
              <a:gd name="connsiteY3" fmla="*/ 227584 h 438401"/>
              <a:gd name="connsiteX4" fmla="*/ 1375475 w 1603153"/>
              <a:gd name="connsiteY4" fmla="*/ 435223 h 438401"/>
              <a:gd name="connsiteX5" fmla="*/ 274681 w 1603153"/>
              <a:gd name="connsiteY5" fmla="*/ 438398 h 438401"/>
              <a:gd name="connsiteX6" fmla="*/ 18 w 1603153"/>
              <a:gd name="connsiteY6" fmla="*/ 217726 h 438401"/>
              <a:gd name="connsiteX0" fmla="*/ 18 w 1603153"/>
              <a:gd name="connsiteY0" fmla="*/ 217726 h 438401"/>
              <a:gd name="connsiteX1" fmla="*/ 255631 w 1603153"/>
              <a:gd name="connsiteY1" fmla="*/ 0 h 438401"/>
              <a:gd name="connsiteX2" fmla="*/ 1362775 w 1603153"/>
              <a:gd name="connsiteY2" fmla="*/ 6350 h 438401"/>
              <a:gd name="connsiteX3" fmla="*/ 1603059 w 1603153"/>
              <a:gd name="connsiteY3" fmla="*/ 221234 h 438401"/>
              <a:gd name="connsiteX4" fmla="*/ 1375475 w 1603153"/>
              <a:gd name="connsiteY4" fmla="*/ 435223 h 438401"/>
              <a:gd name="connsiteX5" fmla="*/ 274681 w 1603153"/>
              <a:gd name="connsiteY5" fmla="*/ 438398 h 438401"/>
              <a:gd name="connsiteX6" fmla="*/ 18 w 1603153"/>
              <a:gd name="connsiteY6" fmla="*/ 217726 h 438401"/>
              <a:gd name="connsiteX0" fmla="*/ 18 w 1603108"/>
              <a:gd name="connsiteY0" fmla="*/ 217726 h 438401"/>
              <a:gd name="connsiteX1" fmla="*/ 255631 w 1603108"/>
              <a:gd name="connsiteY1" fmla="*/ 0 h 438401"/>
              <a:gd name="connsiteX2" fmla="*/ 1362775 w 1603108"/>
              <a:gd name="connsiteY2" fmla="*/ 6350 h 438401"/>
              <a:gd name="connsiteX3" fmla="*/ 1603059 w 1603108"/>
              <a:gd name="connsiteY3" fmla="*/ 221234 h 438401"/>
              <a:gd name="connsiteX4" fmla="*/ 1375475 w 1603108"/>
              <a:gd name="connsiteY4" fmla="*/ 435223 h 438401"/>
              <a:gd name="connsiteX5" fmla="*/ 274681 w 1603108"/>
              <a:gd name="connsiteY5" fmla="*/ 438398 h 438401"/>
              <a:gd name="connsiteX6" fmla="*/ 18 w 1603108"/>
              <a:gd name="connsiteY6" fmla="*/ 217726 h 438401"/>
              <a:gd name="connsiteX0" fmla="*/ 18 w 1603108"/>
              <a:gd name="connsiteY0" fmla="*/ 217726 h 438401"/>
              <a:gd name="connsiteX1" fmla="*/ 255631 w 1603108"/>
              <a:gd name="connsiteY1" fmla="*/ 0 h 438401"/>
              <a:gd name="connsiteX2" fmla="*/ 1362775 w 1603108"/>
              <a:gd name="connsiteY2" fmla="*/ 6350 h 438401"/>
              <a:gd name="connsiteX3" fmla="*/ 1603059 w 1603108"/>
              <a:gd name="connsiteY3" fmla="*/ 221234 h 438401"/>
              <a:gd name="connsiteX4" fmla="*/ 1375475 w 1603108"/>
              <a:gd name="connsiteY4" fmla="*/ 435223 h 438401"/>
              <a:gd name="connsiteX5" fmla="*/ 274681 w 1603108"/>
              <a:gd name="connsiteY5" fmla="*/ 438398 h 438401"/>
              <a:gd name="connsiteX6" fmla="*/ 18 w 1603108"/>
              <a:gd name="connsiteY6" fmla="*/ 217726 h 438401"/>
              <a:gd name="connsiteX0" fmla="*/ 18 w 1603115"/>
              <a:gd name="connsiteY0" fmla="*/ 217726 h 438401"/>
              <a:gd name="connsiteX1" fmla="*/ 255631 w 1603115"/>
              <a:gd name="connsiteY1" fmla="*/ 0 h 438401"/>
              <a:gd name="connsiteX2" fmla="*/ 1362775 w 1603115"/>
              <a:gd name="connsiteY2" fmla="*/ 6350 h 438401"/>
              <a:gd name="connsiteX3" fmla="*/ 1603059 w 1603115"/>
              <a:gd name="connsiteY3" fmla="*/ 221234 h 438401"/>
              <a:gd name="connsiteX4" fmla="*/ 1375475 w 1603115"/>
              <a:gd name="connsiteY4" fmla="*/ 435223 h 438401"/>
              <a:gd name="connsiteX5" fmla="*/ 274681 w 1603115"/>
              <a:gd name="connsiteY5" fmla="*/ 438398 h 438401"/>
              <a:gd name="connsiteX6" fmla="*/ 18 w 1603115"/>
              <a:gd name="connsiteY6" fmla="*/ 217726 h 438401"/>
              <a:gd name="connsiteX0" fmla="*/ 18 w 1603097"/>
              <a:gd name="connsiteY0" fmla="*/ 217726 h 438401"/>
              <a:gd name="connsiteX1" fmla="*/ 255631 w 1603097"/>
              <a:gd name="connsiteY1" fmla="*/ 0 h 438401"/>
              <a:gd name="connsiteX2" fmla="*/ 1362775 w 1603097"/>
              <a:gd name="connsiteY2" fmla="*/ 6350 h 438401"/>
              <a:gd name="connsiteX3" fmla="*/ 1603059 w 1603097"/>
              <a:gd name="connsiteY3" fmla="*/ 221234 h 438401"/>
              <a:gd name="connsiteX4" fmla="*/ 1337375 w 1603097"/>
              <a:gd name="connsiteY4" fmla="*/ 438398 h 438401"/>
              <a:gd name="connsiteX5" fmla="*/ 274681 w 1603097"/>
              <a:gd name="connsiteY5" fmla="*/ 438398 h 438401"/>
              <a:gd name="connsiteX6" fmla="*/ 18 w 1603097"/>
              <a:gd name="connsiteY6" fmla="*/ 217726 h 438401"/>
              <a:gd name="connsiteX0" fmla="*/ 18 w 1603097"/>
              <a:gd name="connsiteY0" fmla="*/ 217726 h 438401"/>
              <a:gd name="connsiteX1" fmla="*/ 255631 w 1603097"/>
              <a:gd name="connsiteY1" fmla="*/ 0 h 438401"/>
              <a:gd name="connsiteX2" fmla="*/ 1340550 w 1603097"/>
              <a:gd name="connsiteY2" fmla="*/ 3175 h 438401"/>
              <a:gd name="connsiteX3" fmla="*/ 1603059 w 1603097"/>
              <a:gd name="connsiteY3" fmla="*/ 221234 h 438401"/>
              <a:gd name="connsiteX4" fmla="*/ 1337375 w 1603097"/>
              <a:gd name="connsiteY4" fmla="*/ 438398 h 438401"/>
              <a:gd name="connsiteX5" fmla="*/ 274681 w 1603097"/>
              <a:gd name="connsiteY5" fmla="*/ 438398 h 438401"/>
              <a:gd name="connsiteX6" fmla="*/ 18 w 1603097"/>
              <a:gd name="connsiteY6" fmla="*/ 217726 h 438401"/>
              <a:gd name="connsiteX0" fmla="*/ 18 w 1603097"/>
              <a:gd name="connsiteY0" fmla="*/ 217726 h 438401"/>
              <a:gd name="connsiteX1" fmla="*/ 255631 w 1603097"/>
              <a:gd name="connsiteY1" fmla="*/ 0 h 438401"/>
              <a:gd name="connsiteX2" fmla="*/ 1340550 w 1603097"/>
              <a:gd name="connsiteY2" fmla="*/ 3175 h 438401"/>
              <a:gd name="connsiteX3" fmla="*/ 1603059 w 1603097"/>
              <a:gd name="connsiteY3" fmla="*/ 221234 h 438401"/>
              <a:gd name="connsiteX4" fmla="*/ 1337375 w 1603097"/>
              <a:gd name="connsiteY4" fmla="*/ 438398 h 438401"/>
              <a:gd name="connsiteX5" fmla="*/ 274681 w 1603097"/>
              <a:gd name="connsiteY5" fmla="*/ 438398 h 438401"/>
              <a:gd name="connsiteX6" fmla="*/ 18 w 1603097"/>
              <a:gd name="connsiteY6" fmla="*/ 217726 h 438401"/>
              <a:gd name="connsiteX0" fmla="*/ 18 w 1603104"/>
              <a:gd name="connsiteY0" fmla="*/ 217726 h 438401"/>
              <a:gd name="connsiteX1" fmla="*/ 255631 w 1603104"/>
              <a:gd name="connsiteY1" fmla="*/ 0 h 438401"/>
              <a:gd name="connsiteX2" fmla="*/ 1340550 w 1603104"/>
              <a:gd name="connsiteY2" fmla="*/ 3175 h 438401"/>
              <a:gd name="connsiteX3" fmla="*/ 1603059 w 1603104"/>
              <a:gd name="connsiteY3" fmla="*/ 221234 h 438401"/>
              <a:gd name="connsiteX4" fmla="*/ 1337375 w 1603104"/>
              <a:gd name="connsiteY4" fmla="*/ 438398 h 438401"/>
              <a:gd name="connsiteX5" fmla="*/ 274681 w 1603104"/>
              <a:gd name="connsiteY5" fmla="*/ 438398 h 438401"/>
              <a:gd name="connsiteX6" fmla="*/ 18 w 1603104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40550 w 1603059"/>
              <a:gd name="connsiteY2" fmla="*/ 3175 h 438401"/>
              <a:gd name="connsiteX3" fmla="*/ 1603059 w 1603059"/>
              <a:gd name="connsiteY3" fmla="*/ 221234 h 438401"/>
              <a:gd name="connsiteX4" fmla="*/ 1337375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157"/>
              <a:gd name="connsiteY0" fmla="*/ 217726 h 438401"/>
              <a:gd name="connsiteX1" fmla="*/ 255631 w 1603157"/>
              <a:gd name="connsiteY1" fmla="*/ 0 h 438401"/>
              <a:gd name="connsiteX2" fmla="*/ 1340550 w 1603157"/>
              <a:gd name="connsiteY2" fmla="*/ 3175 h 438401"/>
              <a:gd name="connsiteX3" fmla="*/ 1603059 w 1603157"/>
              <a:gd name="connsiteY3" fmla="*/ 221234 h 438401"/>
              <a:gd name="connsiteX4" fmla="*/ 1337375 w 1603157"/>
              <a:gd name="connsiteY4" fmla="*/ 438398 h 438401"/>
              <a:gd name="connsiteX5" fmla="*/ 274681 w 1603157"/>
              <a:gd name="connsiteY5" fmla="*/ 438398 h 438401"/>
              <a:gd name="connsiteX6" fmla="*/ 18 w 1603157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40550 w 1603059"/>
              <a:gd name="connsiteY2" fmla="*/ 3175 h 438401"/>
              <a:gd name="connsiteX3" fmla="*/ 1603059 w 1603059"/>
              <a:gd name="connsiteY3" fmla="*/ 221234 h 438401"/>
              <a:gd name="connsiteX4" fmla="*/ 1337375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40550 w 1603059"/>
              <a:gd name="connsiteY2" fmla="*/ 3175 h 438401"/>
              <a:gd name="connsiteX3" fmla="*/ 1603059 w 1603059"/>
              <a:gd name="connsiteY3" fmla="*/ 221234 h 438401"/>
              <a:gd name="connsiteX4" fmla="*/ 1337375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40550 w 1603059"/>
              <a:gd name="connsiteY2" fmla="*/ 3175 h 438401"/>
              <a:gd name="connsiteX3" fmla="*/ 1603059 w 1603059"/>
              <a:gd name="connsiteY3" fmla="*/ 221234 h 438401"/>
              <a:gd name="connsiteX4" fmla="*/ 1337375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40550 w 1603059"/>
              <a:gd name="connsiteY2" fmla="*/ 3175 h 438401"/>
              <a:gd name="connsiteX3" fmla="*/ 1603059 w 1603059"/>
              <a:gd name="connsiteY3" fmla="*/ 221234 h 438401"/>
              <a:gd name="connsiteX4" fmla="*/ 1362775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40550 w 1603059"/>
              <a:gd name="connsiteY2" fmla="*/ 3175 h 438401"/>
              <a:gd name="connsiteX3" fmla="*/ 1603059 w 1603059"/>
              <a:gd name="connsiteY3" fmla="*/ 221234 h 438401"/>
              <a:gd name="connsiteX4" fmla="*/ 1394525 w 1603059"/>
              <a:gd name="connsiteY4" fmla="*/ 435223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94525 w 1603059"/>
              <a:gd name="connsiteY4" fmla="*/ 435223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94525 w 1603059"/>
              <a:gd name="connsiteY4" fmla="*/ 435223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94525 w 1603059"/>
              <a:gd name="connsiteY4" fmla="*/ 435223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31025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31025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31025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31025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24144 h 444819"/>
              <a:gd name="connsiteX1" fmla="*/ 255631 w 1603059"/>
              <a:gd name="connsiteY1" fmla="*/ 6418 h 444819"/>
              <a:gd name="connsiteX2" fmla="*/ 1337375 w 1603059"/>
              <a:gd name="connsiteY2" fmla="*/ 68 h 444819"/>
              <a:gd name="connsiteX3" fmla="*/ 1603059 w 1603059"/>
              <a:gd name="connsiteY3" fmla="*/ 227652 h 444819"/>
              <a:gd name="connsiteX4" fmla="*/ 1365950 w 1603059"/>
              <a:gd name="connsiteY4" fmla="*/ 444816 h 444819"/>
              <a:gd name="connsiteX5" fmla="*/ 274681 w 1603059"/>
              <a:gd name="connsiteY5" fmla="*/ 444816 h 444819"/>
              <a:gd name="connsiteX6" fmla="*/ 18 w 1603059"/>
              <a:gd name="connsiteY6" fmla="*/ 224144 h 444819"/>
              <a:gd name="connsiteX0" fmla="*/ 18 w 1603059"/>
              <a:gd name="connsiteY0" fmla="*/ 224144 h 444819"/>
              <a:gd name="connsiteX1" fmla="*/ 255631 w 1603059"/>
              <a:gd name="connsiteY1" fmla="*/ 6418 h 444819"/>
              <a:gd name="connsiteX2" fmla="*/ 1337375 w 1603059"/>
              <a:gd name="connsiteY2" fmla="*/ 68 h 444819"/>
              <a:gd name="connsiteX3" fmla="*/ 1603059 w 1603059"/>
              <a:gd name="connsiteY3" fmla="*/ 227652 h 444819"/>
              <a:gd name="connsiteX4" fmla="*/ 1365950 w 1603059"/>
              <a:gd name="connsiteY4" fmla="*/ 444816 h 444819"/>
              <a:gd name="connsiteX5" fmla="*/ 274681 w 1603059"/>
              <a:gd name="connsiteY5" fmla="*/ 444816 h 444819"/>
              <a:gd name="connsiteX6" fmla="*/ 18 w 1603059"/>
              <a:gd name="connsiteY6" fmla="*/ 224144 h 444819"/>
              <a:gd name="connsiteX0" fmla="*/ 18 w 1603421"/>
              <a:gd name="connsiteY0" fmla="*/ 224135 h 444810"/>
              <a:gd name="connsiteX1" fmla="*/ 255631 w 1603421"/>
              <a:gd name="connsiteY1" fmla="*/ 6409 h 444810"/>
              <a:gd name="connsiteX2" fmla="*/ 1337375 w 1603421"/>
              <a:gd name="connsiteY2" fmla="*/ 59 h 444810"/>
              <a:gd name="connsiteX3" fmla="*/ 1603059 w 1603421"/>
              <a:gd name="connsiteY3" fmla="*/ 227643 h 444810"/>
              <a:gd name="connsiteX4" fmla="*/ 1365950 w 1603421"/>
              <a:gd name="connsiteY4" fmla="*/ 444807 h 444810"/>
              <a:gd name="connsiteX5" fmla="*/ 274681 w 1603421"/>
              <a:gd name="connsiteY5" fmla="*/ 444807 h 444810"/>
              <a:gd name="connsiteX6" fmla="*/ 18 w 1603421"/>
              <a:gd name="connsiteY6" fmla="*/ 224135 h 444810"/>
              <a:gd name="connsiteX0" fmla="*/ 18 w 1603059"/>
              <a:gd name="connsiteY0" fmla="*/ 224130 h 444805"/>
              <a:gd name="connsiteX1" fmla="*/ 255631 w 1603059"/>
              <a:gd name="connsiteY1" fmla="*/ 6404 h 444805"/>
              <a:gd name="connsiteX2" fmla="*/ 1337375 w 1603059"/>
              <a:gd name="connsiteY2" fmla="*/ 54 h 444805"/>
              <a:gd name="connsiteX3" fmla="*/ 1603059 w 1603059"/>
              <a:gd name="connsiteY3" fmla="*/ 227638 h 444805"/>
              <a:gd name="connsiteX4" fmla="*/ 1365950 w 1603059"/>
              <a:gd name="connsiteY4" fmla="*/ 444802 h 444805"/>
              <a:gd name="connsiteX5" fmla="*/ 274681 w 1603059"/>
              <a:gd name="connsiteY5" fmla="*/ 444802 h 444805"/>
              <a:gd name="connsiteX6" fmla="*/ 18 w 1603059"/>
              <a:gd name="connsiteY6" fmla="*/ 224130 h 444805"/>
              <a:gd name="connsiteX0" fmla="*/ 18 w 1603059"/>
              <a:gd name="connsiteY0" fmla="*/ 224076 h 444751"/>
              <a:gd name="connsiteX1" fmla="*/ 255631 w 1603059"/>
              <a:gd name="connsiteY1" fmla="*/ 6350 h 444751"/>
              <a:gd name="connsiteX2" fmla="*/ 1337375 w 1603059"/>
              <a:gd name="connsiteY2" fmla="*/ 0 h 444751"/>
              <a:gd name="connsiteX3" fmla="*/ 1603059 w 1603059"/>
              <a:gd name="connsiteY3" fmla="*/ 227584 h 444751"/>
              <a:gd name="connsiteX4" fmla="*/ 1365950 w 1603059"/>
              <a:gd name="connsiteY4" fmla="*/ 444748 h 444751"/>
              <a:gd name="connsiteX5" fmla="*/ 274681 w 1603059"/>
              <a:gd name="connsiteY5" fmla="*/ 444748 h 444751"/>
              <a:gd name="connsiteX6" fmla="*/ 18 w 1603059"/>
              <a:gd name="connsiteY6" fmla="*/ 224076 h 444751"/>
              <a:gd name="connsiteX0" fmla="*/ 18 w 1603059"/>
              <a:gd name="connsiteY0" fmla="*/ 224076 h 444832"/>
              <a:gd name="connsiteX1" fmla="*/ 255631 w 1603059"/>
              <a:gd name="connsiteY1" fmla="*/ 6350 h 444832"/>
              <a:gd name="connsiteX2" fmla="*/ 1337375 w 1603059"/>
              <a:gd name="connsiteY2" fmla="*/ 0 h 444832"/>
              <a:gd name="connsiteX3" fmla="*/ 1603059 w 1603059"/>
              <a:gd name="connsiteY3" fmla="*/ 227584 h 444832"/>
              <a:gd name="connsiteX4" fmla="*/ 1365950 w 1603059"/>
              <a:gd name="connsiteY4" fmla="*/ 444748 h 444832"/>
              <a:gd name="connsiteX5" fmla="*/ 274681 w 1603059"/>
              <a:gd name="connsiteY5" fmla="*/ 444748 h 444832"/>
              <a:gd name="connsiteX6" fmla="*/ 18 w 1603059"/>
              <a:gd name="connsiteY6" fmla="*/ 224076 h 444832"/>
              <a:gd name="connsiteX0" fmla="*/ 18 w 1603059"/>
              <a:gd name="connsiteY0" fmla="*/ 224076 h 448005"/>
              <a:gd name="connsiteX1" fmla="*/ 255631 w 1603059"/>
              <a:gd name="connsiteY1" fmla="*/ 6350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274681 w 1603059"/>
              <a:gd name="connsiteY5" fmla="*/ 444748 h 448005"/>
              <a:gd name="connsiteX6" fmla="*/ 18 w 1603059"/>
              <a:gd name="connsiteY6" fmla="*/ 224076 h 448005"/>
              <a:gd name="connsiteX0" fmla="*/ 18 w 1603059"/>
              <a:gd name="connsiteY0" fmla="*/ 224076 h 448005"/>
              <a:gd name="connsiteX1" fmla="*/ 255631 w 1603059"/>
              <a:gd name="connsiteY1" fmla="*/ 6350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274681 w 1603059"/>
              <a:gd name="connsiteY5" fmla="*/ 444748 h 448005"/>
              <a:gd name="connsiteX6" fmla="*/ 18 w 1603059"/>
              <a:gd name="connsiteY6" fmla="*/ 224076 h 448005"/>
              <a:gd name="connsiteX0" fmla="*/ 18 w 1603059"/>
              <a:gd name="connsiteY0" fmla="*/ 224076 h 448005"/>
              <a:gd name="connsiteX1" fmla="*/ 255631 w 1603059"/>
              <a:gd name="connsiteY1" fmla="*/ 6350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274681 w 1603059"/>
              <a:gd name="connsiteY5" fmla="*/ 444748 h 448005"/>
              <a:gd name="connsiteX6" fmla="*/ 18 w 1603059"/>
              <a:gd name="connsiteY6" fmla="*/ 224076 h 448005"/>
              <a:gd name="connsiteX0" fmla="*/ 18 w 1603059"/>
              <a:gd name="connsiteY0" fmla="*/ 224076 h 448005"/>
              <a:gd name="connsiteX1" fmla="*/ 255631 w 1603059"/>
              <a:gd name="connsiteY1" fmla="*/ 6350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274681 w 1603059"/>
              <a:gd name="connsiteY5" fmla="*/ 444748 h 448005"/>
              <a:gd name="connsiteX6" fmla="*/ 18 w 1603059"/>
              <a:gd name="connsiteY6" fmla="*/ 224076 h 448005"/>
              <a:gd name="connsiteX0" fmla="*/ 18 w 1603059"/>
              <a:gd name="connsiteY0" fmla="*/ 224076 h 448005"/>
              <a:gd name="connsiteX1" fmla="*/ 277856 w 1603059"/>
              <a:gd name="connsiteY1" fmla="*/ 3175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274681 w 1603059"/>
              <a:gd name="connsiteY5" fmla="*/ 444748 h 448005"/>
              <a:gd name="connsiteX6" fmla="*/ 18 w 1603059"/>
              <a:gd name="connsiteY6" fmla="*/ 224076 h 448005"/>
              <a:gd name="connsiteX0" fmla="*/ 18 w 1603059"/>
              <a:gd name="connsiteY0" fmla="*/ 224076 h 448005"/>
              <a:gd name="connsiteX1" fmla="*/ 277856 w 1603059"/>
              <a:gd name="connsiteY1" fmla="*/ 3175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274681 w 1603059"/>
              <a:gd name="connsiteY5" fmla="*/ 444748 h 448005"/>
              <a:gd name="connsiteX6" fmla="*/ 18 w 1603059"/>
              <a:gd name="connsiteY6" fmla="*/ 224076 h 448005"/>
              <a:gd name="connsiteX0" fmla="*/ 13 w 1603054"/>
              <a:gd name="connsiteY0" fmla="*/ 224076 h 448005"/>
              <a:gd name="connsiteX1" fmla="*/ 277851 w 1603054"/>
              <a:gd name="connsiteY1" fmla="*/ 3175 h 448005"/>
              <a:gd name="connsiteX2" fmla="*/ 1337370 w 1603054"/>
              <a:gd name="connsiteY2" fmla="*/ 0 h 448005"/>
              <a:gd name="connsiteX3" fmla="*/ 1603054 w 1603054"/>
              <a:gd name="connsiteY3" fmla="*/ 227584 h 448005"/>
              <a:gd name="connsiteX4" fmla="*/ 1343720 w 1603054"/>
              <a:gd name="connsiteY4" fmla="*/ 447923 h 448005"/>
              <a:gd name="connsiteX5" fmla="*/ 303251 w 1603054"/>
              <a:gd name="connsiteY5" fmla="*/ 441573 h 448005"/>
              <a:gd name="connsiteX6" fmla="*/ 13 w 1603054"/>
              <a:gd name="connsiteY6" fmla="*/ 224076 h 448005"/>
              <a:gd name="connsiteX0" fmla="*/ 18 w 1603059"/>
              <a:gd name="connsiteY0" fmla="*/ 224076 h 448005"/>
              <a:gd name="connsiteX1" fmla="*/ 277856 w 1603059"/>
              <a:gd name="connsiteY1" fmla="*/ 3175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303256 w 1603059"/>
              <a:gd name="connsiteY5" fmla="*/ 441573 h 448005"/>
              <a:gd name="connsiteX6" fmla="*/ 18 w 1603059"/>
              <a:gd name="connsiteY6" fmla="*/ 224076 h 448005"/>
              <a:gd name="connsiteX0" fmla="*/ 18 w 1603059"/>
              <a:gd name="connsiteY0" fmla="*/ 224076 h 451098"/>
              <a:gd name="connsiteX1" fmla="*/ 277856 w 1603059"/>
              <a:gd name="connsiteY1" fmla="*/ 3175 h 451098"/>
              <a:gd name="connsiteX2" fmla="*/ 1337375 w 1603059"/>
              <a:gd name="connsiteY2" fmla="*/ 0 h 451098"/>
              <a:gd name="connsiteX3" fmla="*/ 1603059 w 1603059"/>
              <a:gd name="connsiteY3" fmla="*/ 227584 h 451098"/>
              <a:gd name="connsiteX4" fmla="*/ 1343725 w 1603059"/>
              <a:gd name="connsiteY4" fmla="*/ 447923 h 451098"/>
              <a:gd name="connsiteX5" fmla="*/ 306431 w 1603059"/>
              <a:gd name="connsiteY5" fmla="*/ 451098 h 451098"/>
              <a:gd name="connsiteX6" fmla="*/ 18 w 1603059"/>
              <a:gd name="connsiteY6" fmla="*/ 224076 h 451098"/>
              <a:gd name="connsiteX0" fmla="*/ 20 w 1603061"/>
              <a:gd name="connsiteY0" fmla="*/ 224076 h 451187"/>
              <a:gd name="connsiteX1" fmla="*/ 277858 w 1603061"/>
              <a:gd name="connsiteY1" fmla="*/ 3175 h 451187"/>
              <a:gd name="connsiteX2" fmla="*/ 1337377 w 1603061"/>
              <a:gd name="connsiteY2" fmla="*/ 0 h 451187"/>
              <a:gd name="connsiteX3" fmla="*/ 1603061 w 1603061"/>
              <a:gd name="connsiteY3" fmla="*/ 227584 h 451187"/>
              <a:gd name="connsiteX4" fmla="*/ 1343727 w 1603061"/>
              <a:gd name="connsiteY4" fmla="*/ 447923 h 451187"/>
              <a:gd name="connsiteX5" fmla="*/ 306433 w 1603061"/>
              <a:gd name="connsiteY5" fmla="*/ 451098 h 451187"/>
              <a:gd name="connsiteX6" fmla="*/ 20 w 1603061"/>
              <a:gd name="connsiteY6" fmla="*/ 224076 h 451187"/>
              <a:gd name="connsiteX0" fmla="*/ 20 w 1603061"/>
              <a:gd name="connsiteY0" fmla="*/ 224076 h 451187"/>
              <a:gd name="connsiteX1" fmla="*/ 178146 w 1603061"/>
              <a:gd name="connsiteY1" fmla="*/ 3175 h 451187"/>
              <a:gd name="connsiteX2" fmla="*/ 1337377 w 1603061"/>
              <a:gd name="connsiteY2" fmla="*/ 0 h 451187"/>
              <a:gd name="connsiteX3" fmla="*/ 1603061 w 1603061"/>
              <a:gd name="connsiteY3" fmla="*/ 227584 h 451187"/>
              <a:gd name="connsiteX4" fmla="*/ 1343727 w 1603061"/>
              <a:gd name="connsiteY4" fmla="*/ 447923 h 451187"/>
              <a:gd name="connsiteX5" fmla="*/ 306433 w 1603061"/>
              <a:gd name="connsiteY5" fmla="*/ 451098 h 451187"/>
              <a:gd name="connsiteX6" fmla="*/ 20 w 1603061"/>
              <a:gd name="connsiteY6" fmla="*/ 224076 h 451187"/>
              <a:gd name="connsiteX0" fmla="*/ 9335 w 1612376"/>
              <a:gd name="connsiteY0" fmla="*/ 224076 h 448005"/>
              <a:gd name="connsiteX1" fmla="*/ 187461 w 1612376"/>
              <a:gd name="connsiteY1" fmla="*/ 3175 h 448005"/>
              <a:gd name="connsiteX2" fmla="*/ 1346692 w 1612376"/>
              <a:gd name="connsiteY2" fmla="*/ 0 h 448005"/>
              <a:gd name="connsiteX3" fmla="*/ 1612376 w 1612376"/>
              <a:gd name="connsiteY3" fmla="*/ 227584 h 448005"/>
              <a:gd name="connsiteX4" fmla="*/ 1353042 w 1612376"/>
              <a:gd name="connsiteY4" fmla="*/ 447923 h 448005"/>
              <a:gd name="connsiteX5" fmla="*/ 192699 w 1612376"/>
              <a:gd name="connsiteY5" fmla="*/ 443817 h 448005"/>
              <a:gd name="connsiteX6" fmla="*/ 9335 w 1612376"/>
              <a:gd name="connsiteY6" fmla="*/ 224076 h 448005"/>
              <a:gd name="connsiteX0" fmla="*/ 156 w 1603197"/>
              <a:gd name="connsiteY0" fmla="*/ 224076 h 448005"/>
              <a:gd name="connsiteX1" fmla="*/ 178282 w 1603197"/>
              <a:gd name="connsiteY1" fmla="*/ 3175 h 448005"/>
              <a:gd name="connsiteX2" fmla="*/ 1337513 w 1603197"/>
              <a:gd name="connsiteY2" fmla="*/ 0 h 448005"/>
              <a:gd name="connsiteX3" fmla="*/ 1603197 w 1603197"/>
              <a:gd name="connsiteY3" fmla="*/ 227584 h 448005"/>
              <a:gd name="connsiteX4" fmla="*/ 1343863 w 1603197"/>
              <a:gd name="connsiteY4" fmla="*/ 447923 h 448005"/>
              <a:gd name="connsiteX5" fmla="*/ 183520 w 1603197"/>
              <a:gd name="connsiteY5" fmla="*/ 443817 h 448005"/>
              <a:gd name="connsiteX6" fmla="*/ 156 w 1603197"/>
              <a:gd name="connsiteY6" fmla="*/ 224076 h 448005"/>
              <a:gd name="connsiteX0" fmla="*/ 156 w 1603197"/>
              <a:gd name="connsiteY0" fmla="*/ 224076 h 448005"/>
              <a:gd name="connsiteX1" fmla="*/ 178282 w 1603197"/>
              <a:gd name="connsiteY1" fmla="*/ 3175 h 448005"/>
              <a:gd name="connsiteX2" fmla="*/ 1337513 w 1603197"/>
              <a:gd name="connsiteY2" fmla="*/ 0 h 448005"/>
              <a:gd name="connsiteX3" fmla="*/ 1603197 w 1603197"/>
              <a:gd name="connsiteY3" fmla="*/ 227584 h 448005"/>
              <a:gd name="connsiteX4" fmla="*/ 1343863 w 1603197"/>
              <a:gd name="connsiteY4" fmla="*/ 447923 h 448005"/>
              <a:gd name="connsiteX5" fmla="*/ 183520 w 1603197"/>
              <a:gd name="connsiteY5" fmla="*/ 443817 h 448005"/>
              <a:gd name="connsiteX6" fmla="*/ 156 w 1603197"/>
              <a:gd name="connsiteY6" fmla="*/ 224076 h 448005"/>
              <a:gd name="connsiteX0" fmla="*/ 156 w 1603197"/>
              <a:gd name="connsiteY0" fmla="*/ 224076 h 448005"/>
              <a:gd name="connsiteX1" fmla="*/ 178282 w 1603197"/>
              <a:gd name="connsiteY1" fmla="*/ 3175 h 448005"/>
              <a:gd name="connsiteX2" fmla="*/ 1337513 w 1603197"/>
              <a:gd name="connsiteY2" fmla="*/ 0 h 448005"/>
              <a:gd name="connsiteX3" fmla="*/ 1603197 w 1603197"/>
              <a:gd name="connsiteY3" fmla="*/ 227584 h 448005"/>
              <a:gd name="connsiteX4" fmla="*/ 1343863 w 1603197"/>
              <a:gd name="connsiteY4" fmla="*/ 447923 h 448005"/>
              <a:gd name="connsiteX5" fmla="*/ 183520 w 1603197"/>
              <a:gd name="connsiteY5" fmla="*/ 443817 h 448005"/>
              <a:gd name="connsiteX6" fmla="*/ 156 w 1603197"/>
              <a:gd name="connsiteY6" fmla="*/ 224076 h 448005"/>
              <a:gd name="connsiteX0" fmla="*/ 57 w 1603098"/>
              <a:gd name="connsiteY0" fmla="*/ 224076 h 448005"/>
              <a:gd name="connsiteX1" fmla="*/ 178183 w 1603098"/>
              <a:gd name="connsiteY1" fmla="*/ 3175 h 448005"/>
              <a:gd name="connsiteX2" fmla="*/ 1337414 w 1603098"/>
              <a:gd name="connsiteY2" fmla="*/ 0 h 448005"/>
              <a:gd name="connsiteX3" fmla="*/ 1603098 w 1603098"/>
              <a:gd name="connsiteY3" fmla="*/ 227584 h 448005"/>
              <a:gd name="connsiteX4" fmla="*/ 1343764 w 1603098"/>
              <a:gd name="connsiteY4" fmla="*/ 447923 h 448005"/>
              <a:gd name="connsiteX5" fmla="*/ 183421 w 1603098"/>
              <a:gd name="connsiteY5" fmla="*/ 443817 h 448005"/>
              <a:gd name="connsiteX6" fmla="*/ 57 w 1603098"/>
              <a:gd name="connsiteY6" fmla="*/ 224076 h 448005"/>
              <a:gd name="connsiteX0" fmla="*/ 57 w 1603098"/>
              <a:gd name="connsiteY0" fmla="*/ 224076 h 448005"/>
              <a:gd name="connsiteX1" fmla="*/ 178183 w 1603098"/>
              <a:gd name="connsiteY1" fmla="*/ 3175 h 448005"/>
              <a:gd name="connsiteX2" fmla="*/ 1337414 w 1603098"/>
              <a:gd name="connsiteY2" fmla="*/ 0 h 448005"/>
              <a:gd name="connsiteX3" fmla="*/ 1603098 w 1603098"/>
              <a:gd name="connsiteY3" fmla="*/ 227584 h 448005"/>
              <a:gd name="connsiteX4" fmla="*/ 1343764 w 1603098"/>
              <a:gd name="connsiteY4" fmla="*/ 447923 h 448005"/>
              <a:gd name="connsiteX5" fmla="*/ 183421 w 1603098"/>
              <a:gd name="connsiteY5" fmla="*/ 443817 h 448005"/>
              <a:gd name="connsiteX6" fmla="*/ 57 w 1603098"/>
              <a:gd name="connsiteY6" fmla="*/ 224076 h 448005"/>
              <a:gd name="connsiteX0" fmla="*/ 57 w 1603098"/>
              <a:gd name="connsiteY0" fmla="*/ 224076 h 448005"/>
              <a:gd name="connsiteX1" fmla="*/ 178183 w 1603098"/>
              <a:gd name="connsiteY1" fmla="*/ 3175 h 448005"/>
              <a:gd name="connsiteX2" fmla="*/ 1337414 w 1603098"/>
              <a:gd name="connsiteY2" fmla="*/ 0 h 448005"/>
              <a:gd name="connsiteX3" fmla="*/ 1603098 w 1603098"/>
              <a:gd name="connsiteY3" fmla="*/ 227584 h 448005"/>
              <a:gd name="connsiteX4" fmla="*/ 1343764 w 1603098"/>
              <a:gd name="connsiteY4" fmla="*/ 447923 h 448005"/>
              <a:gd name="connsiteX5" fmla="*/ 183421 w 1603098"/>
              <a:gd name="connsiteY5" fmla="*/ 443817 h 448005"/>
              <a:gd name="connsiteX6" fmla="*/ 57 w 1603098"/>
              <a:gd name="connsiteY6" fmla="*/ 224076 h 448005"/>
              <a:gd name="connsiteX0" fmla="*/ 26618 w 1629659"/>
              <a:gd name="connsiteY0" fmla="*/ 224076 h 448005"/>
              <a:gd name="connsiteX1" fmla="*/ 204744 w 1629659"/>
              <a:gd name="connsiteY1" fmla="*/ 3175 h 448005"/>
              <a:gd name="connsiteX2" fmla="*/ 1363975 w 1629659"/>
              <a:gd name="connsiteY2" fmla="*/ 0 h 448005"/>
              <a:gd name="connsiteX3" fmla="*/ 1629659 w 1629659"/>
              <a:gd name="connsiteY3" fmla="*/ 227584 h 448005"/>
              <a:gd name="connsiteX4" fmla="*/ 1370325 w 1629659"/>
              <a:gd name="connsiteY4" fmla="*/ 447923 h 448005"/>
              <a:gd name="connsiteX5" fmla="*/ 110270 w 1629659"/>
              <a:gd name="connsiteY5" fmla="*/ 443817 h 448005"/>
              <a:gd name="connsiteX6" fmla="*/ 26618 w 1629659"/>
              <a:gd name="connsiteY6" fmla="*/ 224076 h 448005"/>
              <a:gd name="connsiteX0" fmla="*/ 57 w 1603098"/>
              <a:gd name="connsiteY0" fmla="*/ 224076 h 448005"/>
              <a:gd name="connsiteX1" fmla="*/ 178183 w 1603098"/>
              <a:gd name="connsiteY1" fmla="*/ 3175 h 448005"/>
              <a:gd name="connsiteX2" fmla="*/ 1337414 w 1603098"/>
              <a:gd name="connsiteY2" fmla="*/ 0 h 448005"/>
              <a:gd name="connsiteX3" fmla="*/ 1603098 w 1603098"/>
              <a:gd name="connsiteY3" fmla="*/ 227584 h 448005"/>
              <a:gd name="connsiteX4" fmla="*/ 1343764 w 1603098"/>
              <a:gd name="connsiteY4" fmla="*/ 447923 h 448005"/>
              <a:gd name="connsiteX5" fmla="*/ 83709 w 1603098"/>
              <a:gd name="connsiteY5" fmla="*/ 443817 h 448005"/>
              <a:gd name="connsiteX6" fmla="*/ 57 w 1603098"/>
              <a:gd name="connsiteY6" fmla="*/ 224076 h 448005"/>
              <a:gd name="connsiteX0" fmla="*/ 17518 w 1620559"/>
              <a:gd name="connsiteY0" fmla="*/ 224076 h 448005"/>
              <a:gd name="connsiteX1" fmla="*/ 108661 w 1620559"/>
              <a:gd name="connsiteY1" fmla="*/ 3175 h 448005"/>
              <a:gd name="connsiteX2" fmla="*/ 1354875 w 1620559"/>
              <a:gd name="connsiteY2" fmla="*/ 0 h 448005"/>
              <a:gd name="connsiteX3" fmla="*/ 1620559 w 1620559"/>
              <a:gd name="connsiteY3" fmla="*/ 227584 h 448005"/>
              <a:gd name="connsiteX4" fmla="*/ 1361225 w 1620559"/>
              <a:gd name="connsiteY4" fmla="*/ 447923 h 448005"/>
              <a:gd name="connsiteX5" fmla="*/ 101170 w 1620559"/>
              <a:gd name="connsiteY5" fmla="*/ 443817 h 448005"/>
              <a:gd name="connsiteX6" fmla="*/ 17518 w 1620559"/>
              <a:gd name="connsiteY6" fmla="*/ 224076 h 448005"/>
              <a:gd name="connsiteX0" fmla="*/ 24 w 1603065"/>
              <a:gd name="connsiteY0" fmla="*/ 224076 h 448005"/>
              <a:gd name="connsiteX1" fmla="*/ 91167 w 1603065"/>
              <a:gd name="connsiteY1" fmla="*/ 3175 h 448005"/>
              <a:gd name="connsiteX2" fmla="*/ 1337381 w 1603065"/>
              <a:gd name="connsiteY2" fmla="*/ 0 h 448005"/>
              <a:gd name="connsiteX3" fmla="*/ 1603065 w 1603065"/>
              <a:gd name="connsiteY3" fmla="*/ 227584 h 448005"/>
              <a:gd name="connsiteX4" fmla="*/ 1343731 w 1603065"/>
              <a:gd name="connsiteY4" fmla="*/ 447923 h 448005"/>
              <a:gd name="connsiteX5" fmla="*/ 83676 w 1603065"/>
              <a:gd name="connsiteY5" fmla="*/ 443817 h 448005"/>
              <a:gd name="connsiteX6" fmla="*/ 24 w 1603065"/>
              <a:gd name="connsiteY6" fmla="*/ 224076 h 448005"/>
              <a:gd name="connsiteX0" fmla="*/ 27 w 1603068"/>
              <a:gd name="connsiteY0" fmla="*/ 224076 h 448005"/>
              <a:gd name="connsiteX1" fmla="*/ 91170 w 1603068"/>
              <a:gd name="connsiteY1" fmla="*/ 3175 h 448005"/>
              <a:gd name="connsiteX2" fmla="*/ 1337384 w 1603068"/>
              <a:gd name="connsiteY2" fmla="*/ 0 h 448005"/>
              <a:gd name="connsiteX3" fmla="*/ 1603068 w 1603068"/>
              <a:gd name="connsiteY3" fmla="*/ 227584 h 448005"/>
              <a:gd name="connsiteX4" fmla="*/ 1343734 w 1603068"/>
              <a:gd name="connsiteY4" fmla="*/ 447923 h 448005"/>
              <a:gd name="connsiteX5" fmla="*/ 83679 w 1603068"/>
              <a:gd name="connsiteY5" fmla="*/ 443817 h 448005"/>
              <a:gd name="connsiteX6" fmla="*/ 27 w 1603068"/>
              <a:gd name="connsiteY6" fmla="*/ 224076 h 448005"/>
              <a:gd name="connsiteX0" fmla="*/ 27 w 1603068"/>
              <a:gd name="connsiteY0" fmla="*/ 224076 h 448005"/>
              <a:gd name="connsiteX1" fmla="*/ 91170 w 1603068"/>
              <a:gd name="connsiteY1" fmla="*/ 3175 h 448005"/>
              <a:gd name="connsiteX2" fmla="*/ 1337384 w 1603068"/>
              <a:gd name="connsiteY2" fmla="*/ 0 h 448005"/>
              <a:gd name="connsiteX3" fmla="*/ 1603068 w 1603068"/>
              <a:gd name="connsiteY3" fmla="*/ 227584 h 448005"/>
              <a:gd name="connsiteX4" fmla="*/ 1343734 w 1603068"/>
              <a:gd name="connsiteY4" fmla="*/ 447923 h 448005"/>
              <a:gd name="connsiteX5" fmla="*/ 83679 w 1603068"/>
              <a:gd name="connsiteY5" fmla="*/ 443817 h 448005"/>
              <a:gd name="connsiteX6" fmla="*/ 27 w 1603068"/>
              <a:gd name="connsiteY6" fmla="*/ 224076 h 448005"/>
              <a:gd name="connsiteX0" fmla="*/ 27 w 1603068"/>
              <a:gd name="connsiteY0" fmla="*/ 224076 h 448005"/>
              <a:gd name="connsiteX1" fmla="*/ 91170 w 1603068"/>
              <a:gd name="connsiteY1" fmla="*/ 3175 h 448005"/>
              <a:gd name="connsiteX2" fmla="*/ 1337384 w 1603068"/>
              <a:gd name="connsiteY2" fmla="*/ 0 h 448005"/>
              <a:gd name="connsiteX3" fmla="*/ 1603068 w 1603068"/>
              <a:gd name="connsiteY3" fmla="*/ 227584 h 448005"/>
              <a:gd name="connsiteX4" fmla="*/ 1343734 w 1603068"/>
              <a:gd name="connsiteY4" fmla="*/ 447923 h 448005"/>
              <a:gd name="connsiteX5" fmla="*/ 83679 w 1603068"/>
              <a:gd name="connsiteY5" fmla="*/ 443817 h 448005"/>
              <a:gd name="connsiteX6" fmla="*/ 27 w 1603068"/>
              <a:gd name="connsiteY6" fmla="*/ 224076 h 448005"/>
              <a:gd name="connsiteX0" fmla="*/ 126 w 1603167"/>
              <a:gd name="connsiteY0" fmla="*/ 224076 h 448005"/>
              <a:gd name="connsiteX1" fmla="*/ 91269 w 1603167"/>
              <a:gd name="connsiteY1" fmla="*/ 3175 h 448005"/>
              <a:gd name="connsiteX2" fmla="*/ 1337483 w 1603167"/>
              <a:gd name="connsiteY2" fmla="*/ 0 h 448005"/>
              <a:gd name="connsiteX3" fmla="*/ 1603167 w 1603167"/>
              <a:gd name="connsiteY3" fmla="*/ 227584 h 448005"/>
              <a:gd name="connsiteX4" fmla="*/ 1343833 w 1603167"/>
              <a:gd name="connsiteY4" fmla="*/ 447923 h 448005"/>
              <a:gd name="connsiteX5" fmla="*/ 83778 w 1603167"/>
              <a:gd name="connsiteY5" fmla="*/ 443817 h 448005"/>
              <a:gd name="connsiteX6" fmla="*/ 126 w 1603167"/>
              <a:gd name="connsiteY6" fmla="*/ 224076 h 448005"/>
              <a:gd name="connsiteX0" fmla="*/ 126 w 1603167"/>
              <a:gd name="connsiteY0" fmla="*/ 224076 h 448005"/>
              <a:gd name="connsiteX1" fmla="*/ 91269 w 1603167"/>
              <a:gd name="connsiteY1" fmla="*/ 3175 h 448005"/>
              <a:gd name="connsiteX2" fmla="*/ 1337483 w 1603167"/>
              <a:gd name="connsiteY2" fmla="*/ 0 h 448005"/>
              <a:gd name="connsiteX3" fmla="*/ 1603167 w 1603167"/>
              <a:gd name="connsiteY3" fmla="*/ 227584 h 448005"/>
              <a:gd name="connsiteX4" fmla="*/ 1343833 w 1603167"/>
              <a:gd name="connsiteY4" fmla="*/ 447923 h 448005"/>
              <a:gd name="connsiteX5" fmla="*/ 83778 w 1603167"/>
              <a:gd name="connsiteY5" fmla="*/ 443817 h 448005"/>
              <a:gd name="connsiteX6" fmla="*/ 126 w 1603167"/>
              <a:gd name="connsiteY6" fmla="*/ 224076 h 448005"/>
              <a:gd name="connsiteX0" fmla="*/ 87 w 1603128"/>
              <a:gd name="connsiteY0" fmla="*/ 224076 h 448005"/>
              <a:gd name="connsiteX1" fmla="*/ 91230 w 1603128"/>
              <a:gd name="connsiteY1" fmla="*/ 3175 h 448005"/>
              <a:gd name="connsiteX2" fmla="*/ 1337444 w 1603128"/>
              <a:gd name="connsiteY2" fmla="*/ 0 h 448005"/>
              <a:gd name="connsiteX3" fmla="*/ 1603128 w 1603128"/>
              <a:gd name="connsiteY3" fmla="*/ 227584 h 448005"/>
              <a:gd name="connsiteX4" fmla="*/ 1343794 w 1603128"/>
              <a:gd name="connsiteY4" fmla="*/ 447923 h 448005"/>
              <a:gd name="connsiteX5" fmla="*/ 83739 w 1603128"/>
              <a:gd name="connsiteY5" fmla="*/ 443817 h 448005"/>
              <a:gd name="connsiteX6" fmla="*/ 87 w 1603128"/>
              <a:gd name="connsiteY6" fmla="*/ 224076 h 448005"/>
              <a:gd name="connsiteX0" fmla="*/ 87 w 1603128"/>
              <a:gd name="connsiteY0" fmla="*/ 224076 h 448005"/>
              <a:gd name="connsiteX1" fmla="*/ 91230 w 1603128"/>
              <a:gd name="connsiteY1" fmla="*/ 3175 h 448005"/>
              <a:gd name="connsiteX2" fmla="*/ 1337444 w 1603128"/>
              <a:gd name="connsiteY2" fmla="*/ 0 h 448005"/>
              <a:gd name="connsiteX3" fmla="*/ 1603128 w 1603128"/>
              <a:gd name="connsiteY3" fmla="*/ 227584 h 448005"/>
              <a:gd name="connsiteX4" fmla="*/ 1343794 w 1603128"/>
              <a:gd name="connsiteY4" fmla="*/ 447923 h 448005"/>
              <a:gd name="connsiteX5" fmla="*/ 83739 w 1603128"/>
              <a:gd name="connsiteY5" fmla="*/ 443817 h 448005"/>
              <a:gd name="connsiteX6" fmla="*/ 87 w 1603128"/>
              <a:gd name="connsiteY6" fmla="*/ 224076 h 448005"/>
              <a:gd name="connsiteX0" fmla="*/ 74 w 1603115"/>
              <a:gd name="connsiteY0" fmla="*/ 224076 h 449928"/>
              <a:gd name="connsiteX1" fmla="*/ 91217 w 1603115"/>
              <a:gd name="connsiteY1" fmla="*/ 3175 h 449928"/>
              <a:gd name="connsiteX2" fmla="*/ 1337431 w 1603115"/>
              <a:gd name="connsiteY2" fmla="*/ 0 h 449928"/>
              <a:gd name="connsiteX3" fmla="*/ 1603115 w 1603115"/>
              <a:gd name="connsiteY3" fmla="*/ 227584 h 449928"/>
              <a:gd name="connsiteX4" fmla="*/ 1343781 w 1603115"/>
              <a:gd name="connsiteY4" fmla="*/ 447923 h 449928"/>
              <a:gd name="connsiteX5" fmla="*/ 91601 w 1603115"/>
              <a:gd name="connsiteY5" fmla="*/ 449222 h 449928"/>
              <a:gd name="connsiteX6" fmla="*/ 74 w 1603115"/>
              <a:gd name="connsiteY6" fmla="*/ 224076 h 449928"/>
              <a:gd name="connsiteX0" fmla="*/ 86 w 1603127"/>
              <a:gd name="connsiteY0" fmla="*/ 224076 h 449928"/>
              <a:gd name="connsiteX1" fmla="*/ 91229 w 1603127"/>
              <a:gd name="connsiteY1" fmla="*/ 3175 h 449928"/>
              <a:gd name="connsiteX2" fmla="*/ 1337443 w 1603127"/>
              <a:gd name="connsiteY2" fmla="*/ 0 h 449928"/>
              <a:gd name="connsiteX3" fmla="*/ 1603127 w 1603127"/>
              <a:gd name="connsiteY3" fmla="*/ 227584 h 449928"/>
              <a:gd name="connsiteX4" fmla="*/ 1343793 w 1603127"/>
              <a:gd name="connsiteY4" fmla="*/ 447923 h 449928"/>
              <a:gd name="connsiteX5" fmla="*/ 91613 w 1603127"/>
              <a:gd name="connsiteY5" fmla="*/ 449222 h 449928"/>
              <a:gd name="connsiteX6" fmla="*/ 86 w 1603127"/>
              <a:gd name="connsiteY6" fmla="*/ 224076 h 449928"/>
              <a:gd name="connsiteX0" fmla="*/ 86 w 1614309"/>
              <a:gd name="connsiteY0" fmla="*/ 220908 h 446760"/>
              <a:gd name="connsiteX1" fmla="*/ 91229 w 1614309"/>
              <a:gd name="connsiteY1" fmla="*/ 7 h 446760"/>
              <a:gd name="connsiteX2" fmla="*/ 1477616 w 1614309"/>
              <a:gd name="connsiteY2" fmla="*/ 2237 h 446760"/>
              <a:gd name="connsiteX3" fmla="*/ 1603127 w 1614309"/>
              <a:gd name="connsiteY3" fmla="*/ 224416 h 446760"/>
              <a:gd name="connsiteX4" fmla="*/ 1343793 w 1614309"/>
              <a:gd name="connsiteY4" fmla="*/ 444755 h 446760"/>
              <a:gd name="connsiteX5" fmla="*/ 91613 w 1614309"/>
              <a:gd name="connsiteY5" fmla="*/ 446054 h 446760"/>
              <a:gd name="connsiteX6" fmla="*/ 86 w 1614309"/>
              <a:gd name="connsiteY6" fmla="*/ 220908 h 446760"/>
              <a:gd name="connsiteX0" fmla="*/ 86 w 1603127"/>
              <a:gd name="connsiteY0" fmla="*/ 220908 h 446760"/>
              <a:gd name="connsiteX1" fmla="*/ 91229 w 1603127"/>
              <a:gd name="connsiteY1" fmla="*/ 7 h 446760"/>
              <a:gd name="connsiteX2" fmla="*/ 1477616 w 1603127"/>
              <a:gd name="connsiteY2" fmla="*/ 2237 h 446760"/>
              <a:gd name="connsiteX3" fmla="*/ 1603127 w 1603127"/>
              <a:gd name="connsiteY3" fmla="*/ 224416 h 446760"/>
              <a:gd name="connsiteX4" fmla="*/ 1343793 w 1603127"/>
              <a:gd name="connsiteY4" fmla="*/ 444755 h 446760"/>
              <a:gd name="connsiteX5" fmla="*/ 91613 w 1603127"/>
              <a:gd name="connsiteY5" fmla="*/ 446054 h 446760"/>
              <a:gd name="connsiteX6" fmla="*/ 86 w 1603127"/>
              <a:gd name="connsiteY6" fmla="*/ 220908 h 446760"/>
              <a:gd name="connsiteX0" fmla="*/ 86 w 1617920"/>
              <a:gd name="connsiteY0" fmla="*/ 220908 h 450238"/>
              <a:gd name="connsiteX1" fmla="*/ 91229 w 1617920"/>
              <a:gd name="connsiteY1" fmla="*/ 7 h 450238"/>
              <a:gd name="connsiteX2" fmla="*/ 1477616 w 1617920"/>
              <a:gd name="connsiteY2" fmla="*/ 2237 h 450238"/>
              <a:gd name="connsiteX3" fmla="*/ 1603127 w 1617920"/>
              <a:gd name="connsiteY3" fmla="*/ 224416 h 450238"/>
              <a:gd name="connsiteX4" fmla="*/ 1480817 w 1617920"/>
              <a:gd name="connsiteY4" fmla="*/ 450159 h 450238"/>
              <a:gd name="connsiteX5" fmla="*/ 91613 w 1617920"/>
              <a:gd name="connsiteY5" fmla="*/ 446054 h 450238"/>
              <a:gd name="connsiteX6" fmla="*/ 86 w 1617920"/>
              <a:gd name="connsiteY6" fmla="*/ 220908 h 450238"/>
              <a:gd name="connsiteX0" fmla="*/ 86 w 1603127"/>
              <a:gd name="connsiteY0" fmla="*/ 220908 h 450238"/>
              <a:gd name="connsiteX1" fmla="*/ 91229 w 1603127"/>
              <a:gd name="connsiteY1" fmla="*/ 7 h 450238"/>
              <a:gd name="connsiteX2" fmla="*/ 1477616 w 1603127"/>
              <a:gd name="connsiteY2" fmla="*/ 2237 h 450238"/>
              <a:gd name="connsiteX3" fmla="*/ 1603127 w 1603127"/>
              <a:gd name="connsiteY3" fmla="*/ 224416 h 450238"/>
              <a:gd name="connsiteX4" fmla="*/ 1480817 w 1603127"/>
              <a:gd name="connsiteY4" fmla="*/ 450159 h 450238"/>
              <a:gd name="connsiteX5" fmla="*/ 91613 w 1603127"/>
              <a:gd name="connsiteY5" fmla="*/ 446054 h 450238"/>
              <a:gd name="connsiteX6" fmla="*/ 86 w 1603127"/>
              <a:gd name="connsiteY6" fmla="*/ 220908 h 450238"/>
              <a:gd name="connsiteX0" fmla="*/ 86 w 1603127"/>
              <a:gd name="connsiteY0" fmla="*/ 220908 h 450238"/>
              <a:gd name="connsiteX1" fmla="*/ 91229 w 1603127"/>
              <a:gd name="connsiteY1" fmla="*/ 7 h 450238"/>
              <a:gd name="connsiteX2" fmla="*/ 1477616 w 1603127"/>
              <a:gd name="connsiteY2" fmla="*/ 2237 h 450238"/>
              <a:gd name="connsiteX3" fmla="*/ 1603127 w 1603127"/>
              <a:gd name="connsiteY3" fmla="*/ 224416 h 450238"/>
              <a:gd name="connsiteX4" fmla="*/ 1518617 w 1603127"/>
              <a:gd name="connsiteY4" fmla="*/ 450159 h 450238"/>
              <a:gd name="connsiteX5" fmla="*/ 91613 w 1603127"/>
              <a:gd name="connsiteY5" fmla="*/ 446054 h 450238"/>
              <a:gd name="connsiteX6" fmla="*/ 86 w 1603127"/>
              <a:gd name="connsiteY6" fmla="*/ 220908 h 450238"/>
              <a:gd name="connsiteX0" fmla="*/ 86 w 1603127"/>
              <a:gd name="connsiteY0" fmla="*/ 220908 h 450238"/>
              <a:gd name="connsiteX1" fmla="*/ 91229 w 1603127"/>
              <a:gd name="connsiteY1" fmla="*/ 7 h 450238"/>
              <a:gd name="connsiteX2" fmla="*/ 1477616 w 1603127"/>
              <a:gd name="connsiteY2" fmla="*/ 2237 h 450238"/>
              <a:gd name="connsiteX3" fmla="*/ 1603127 w 1603127"/>
              <a:gd name="connsiteY3" fmla="*/ 224416 h 450238"/>
              <a:gd name="connsiteX4" fmla="*/ 1518617 w 1603127"/>
              <a:gd name="connsiteY4" fmla="*/ 450159 h 450238"/>
              <a:gd name="connsiteX5" fmla="*/ 91613 w 1603127"/>
              <a:gd name="connsiteY5" fmla="*/ 446054 h 450238"/>
              <a:gd name="connsiteX6" fmla="*/ 86 w 1603127"/>
              <a:gd name="connsiteY6" fmla="*/ 220908 h 450238"/>
              <a:gd name="connsiteX0" fmla="*/ 86 w 1605082"/>
              <a:gd name="connsiteY0" fmla="*/ 220908 h 450238"/>
              <a:gd name="connsiteX1" fmla="*/ 91229 w 1605082"/>
              <a:gd name="connsiteY1" fmla="*/ 7 h 450238"/>
              <a:gd name="connsiteX2" fmla="*/ 1505966 w 1605082"/>
              <a:gd name="connsiteY2" fmla="*/ 13047 h 450238"/>
              <a:gd name="connsiteX3" fmla="*/ 1603127 w 1605082"/>
              <a:gd name="connsiteY3" fmla="*/ 224416 h 450238"/>
              <a:gd name="connsiteX4" fmla="*/ 1518617 w 1605082"/>
              <a:gd name="connsiteY4" fmla="*/ 450159 h 450238"/>
              <a:gd name="connsiteX5" fmla="*/ 91613 w 1605082"/>
              <a:gd name="connsiteY5" fmla="*/ 446054 h 450238"/>
              <a:gd name="connsiteX6" fmla="*/ 86 w 1605082"/>
              <a:gd name="connsiteY6" fmla="*/ 220908 h 450238"/>
              <a:gd name="connsiteX0" fmla="*/ 86 w 1606127"/>
              <a:gd name="connsiteY0" fmla="*/ 220908 h 450238"/>
              <a:gd name="connsiteX1" fmla="*/ 91229 w 1606127"/>
              <a:gd name="connsiteY1" fmla="*/ 7 h 450238"/>
              <a:gd name="connsiteX2" fmla="*/ 1510691 w 1606127"/>
              <a:gd name="connsiteY2" fmla="*/ 7642 h 450238"/>
              <a:gd name="connsiteX3" fmla="*/ 1603127 w 1606127"/>
              <a:gd name="connsiteY3" fmla="*/ 224416 h 450238"/>
              <a:gd name="connsiteX4" fmla="*/ 1518617 w 1606127"/>
              <a:gd name="connsiteY4" fmla="*/ 450159 h 450238"/>
              <a:gd name="connsiteX5" fmla="*/ 91613 w 1606127"/>
              <a:gd name="connsiteY5" fmla="*/ 446054 h 450238"/>
              <a:gd name="connsiteX6" fmla="*/ 86 w 1606127"/>
              <a:gd name="connsiteY6" fmla="*/ 220908 h 450238"/>
              <a:gd name="connsiteX0" fmla="*/ 86 w 1603127"/>
              <a:gd name="connsiteY0" fmla="*/ 220908 h 450238"/>
              <a:gd name="connsiteX1" fmla="*/ 91229 w 1603127"/>
              <a:gd name="connsiteY1" fmla="*/ 7 h 450238"/>
              <a:gd name="connsiteX2" fmla="*/ 1510691 w 1603127"/>
              <a:gd name="connsiteY2" fmla="*/ 7642 h 450238"/>
              <a:gd name="connsiteX3" fmla="*/ 1603127 w 1603127"/>
              <a:gd name="connsiteY3" fmla="*/ 224416 h 450238"/>
              <a:gd name="connsiteX4" fmla="*/ 1518617 w 1603127"/>
              <a:gd name="connsiteY4" fmla="*/ 450159 h 450238"/>
              <a:gd name="connsiteX5" fmla="*/ 91613 w 1603127"/>
              <a:gd name="connsiteY5" fmla="*/ 446054 h 450238"/>
              <a:gd name="connsiteX6" fmla="*/ 86 w 1603127"/>
              <a:gd name="connsiteY6" fmla="*/ 220908 h 450238"/>
              <a:gd name="connsiteX0" fmla="*/ 86 w 1603172"/>
              <a:gd name="connsiteY0" fmla="*/ 220908 h 450244"/>
              <a:gd name="connsiteX1" fmla="*/ 91229 w 1603172"/>
              <a:gd name="connsiteY1" fmla="*/ 7 h 450244"/>
              <a:gd name="connsiteX2" fmla="*/ 1510691 w 1603172"/>
              <a:gd name="connsiteY2" fmla="*/ 7642 h 450244"/>
              <a:gd name="connsiteX3" fmla="*/ 1603127 w 1603172"/>
              <a:gd name="connsiteY3" fmla="*/ 224416 h 450244"/>
              <a:gd name="connsiteX4" fmla="*/ 1518617 w 1603172"/>
              <a:gd name="connsiteY4" fmla="*/ 450159 h 450244"/>
              <a:gd name="connsiteX5" fmla="*/ 91613 w 1603172"/>
              <a:gd name="connsiteY5" fmla="*/ 446054 h 450244"/>
              <a:gd name="connsiteX6" fmla="*/ 86 w 1603172"/>
              <a:gd name="connsiteY6" fmla="*/ 220908 h 450244"/>
              <a:gd name="connsiteX0" fmla="*/ 86 w 1603172"/>
              <a:gd name="connsiteY0" fmla="*/ 220908 h 450244"/>
              <a:gd name="connsiteX1" fmla="*/ 91229 w 1603172"/>
              <a:gd name="connsiteY1" fmla="*/ 7 h 450244"/>
              <a:gd name="connsiteX2" fmla="*/ 1510691 w 1603172"/>
              <a:gd name="connsiteY2" fmla="*/ 7642 h 450244"/>
              <a:gd name="connsiteX3" fmla="*/ 1603127 w 1603172"/>
              <a:gd name="connsiteY3" fmla="*/ 224416 h 450244"/>
              <a:gd name="connsiteX4" fmla="*/ 1518617 w 1603172"/>
              <a:gd name="connsiteY4" fmla="*/ 450159 h 450244"/>
              <a:gd name="connsiteX5" fmla="*/ 91613 w 1603172"/>
              <a:gd name="connsiteY5" fmla="*/ 446054 h 450244"/>
              <a:gd name="connsiteX6" fmla="*/ 86 w 1603172"/>
              <a:gd name="connsiteY6" fmla="*/ 220908 h 450244"/>
              <a:gd name="connsiteX0" fmla="*/ 86 w 1603148"/>
              <a:gd name="connsiteY0" fmla="*/ 220908 h 450244"/>
              <a:gd name="connsiteX1" fmla="*/ 91229 w 1603148"/>
              <a:gd name="connsiteY1" fmla="*/ 7 h 450244"/>
              <a:gd name="connsiteX2" fmla="*/ 1510691 w 1603148"/>
              <a:gd name="connsiteY2" fmla="*/ 7642 h 450244"/>
              <a:gd name="connsiteX3" fmla="*/ 1603127 w 1603148"/>
              <a:gd name="connsiteY3" fmla="*/ 224416 h 450244"/>
              <a:gd name="connsiteX4" fmla="*/ 1518617 w 1603148"/>
              <a:gd name="connsiteY4" fmla="*/ 450159 h 450244"/>
              <a:gd name="connsiteX5" fmla="*/ 91613 w 1603148"/>
              <a:gd name="connsiteY5" fmla="*/ 446054 h 450244"/>
              <a:gd name="connsiteX6" fmla="*/ 86 w 1603148"/>
              <a:gd name="connsiteY6" fmla="*/ 220908 h 450244"/>
              <a:gd name="connsiteX0" fmla="*/ 86 w 1603167"/>
              <a:gd name="connsiteY0" fmla="*/ 220908 h 450244"/>
              <a:gd name="connsiteX1" fmla="*/ 91229 w 1603167"/>
              <a:gd name="connsiteY1" fmla="*/ 7 h 450244"/>
              <a:gd name="connsiteX2" fmla="*/ 1510691 w 1603167"/>
              <a:gd name="connsiteY2" fmla="*/ 7642 h 450244"/>
              <a:gd name="connsiteX3" fmla="*/ 1603127 w 1603167"/>
              <a:gd name="connsiteY3" fmla="*/ 224416 h 450244"/>
              <a:gd name="connsiteX4" fmla="*/ 1518617 w 1603167"/>
              <a:gd name="connsiteY4" fmla="*/ 450159 h 450244"/>
              <a:gd name="connsiteX5" fmla="*/ 91613 w 1603167"/>
              <a:gd name="connsiteY5" fmla="*/ 446054 h 450244"/>
              <a:gd name="connsiteX6" fmla="*/ 86 w 1603167"/>
              <a:gd name="connsiteY6" fmla="*/ 220908 h 450244"/>
              <a:gd name="connsiteX0" fmla="*/ 86 w 1603167"/>
              <a:gd name="connsiteY0" fmla="*/ 220908 h 450244"/>
              <a:gd name="connsiteX1" fmla="*/ 91229 w 1603167"/>
              <a:gd name="connsiteY1" fmla="*/ 7 h 450244"/>
              <a:gd name="connsiteX2" fmla="*/ 1510691 w 1603167"/>
              <a:gd name="connsiteY2" fmla="*/ 7642 h 450244"/>
              <a:gd name="connsiteX3" fmla="*/ 1603127 w 1603167"/>
              <a:gd name="connsiteY3" fmla="*/ 224416 h 450244"/>
              <a:gd name="connsiteX4" fmla="*/ 1518617 w 1603167"/>
              <a:gd name="connsiteY4" fmla="*/ 450159 h 450244"/>
              <a:gd name="connsiteX5" fmla="*/ 91613 w 1603167"/>
              <a:gd name="connsiteY5" fmla="*/ 446054 h 450244"/>
              <a:gd name="connsiteX6" fmla="*/ 86 w 1603167"/>
              <a:gd name="connsiteY6" fmla="*/ 220908 h 450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03167" h="450244">
                <a:moveTo>
                  <a:pt x="86" y="220908"/>
                </a:moveTo>
                <a:cubicBezTo>
                  <a:pt x="-977" y="70711"/>
                  <a:pt x="41031" y="-811"/>
                  <a:pt x="91229" y="7"/>
                </a:cubicBezTo>
                <a:lnTo>
                  <a:pt x="1510691" y="7642"/>
                </a:lnTo>
                <a:cubicBezTo>
                  <a:pt x="1576862" y="7643"/>
                  <a:pt x="1601552" y="106824"/>
                  <a:pt x="1603127" y="224416"/>
                </a:cubicBezTo>
                <a:cubicBezTo>
                  <a:pt x="1603982" y="329839"/>
                  <a:pt x="1591788" y="453971"/>
                  <a:pt x="1518617" y="450159"/>
                </a:cubicBezTo>
                <a:lnTo>
                  <a:pt x="91613" y="446054"/>
                </a:lnTo>
                <a:cubicBezTo>
                  <a:pt x="40039" y="455427"/>
                  <a:pt x="-2171" y="371056"/>
                  <a:pt x="86" y="220908"/>
                </a:cubicBezTo>
                <a:close/>
              </a:path>
            </a:pathLst>
          </a:custGeom>
          <a:solidFill>
            <a:srgbClr val="1523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Helvetica Neue"/>
              <a:cs typeface="Helvetica Neue"/>
            </a:endParaRPr>
          </a:p>
          <a:p>
            <a:pPr algn="ctr"/>
            <a:r>
              <a:rPr lang="fr-FR" dirty="0" err="1">
                <a:latin typeface="Helvetica Neue"/>
                <a:cs typeface="Helvetica Neue"/>
              </a:rPr>
              <a:t>Atlanstic</a:t>
            </a:r>
            <a:r>
              <a:rPr lang="fr-FR" dirty="0">
                <a:latin typeface="Helvetica Neue"/>
                <a:cs typeface="Helvetica Neue"/>
              </a:rPr>
              <a:t> 2020 </a:t>
            </a:r>
            <a:r>
              <a:rPr lang="fr-FR" dirty="0" err="1">
                <a:latin typeface="Helvetica Neue"/>
                <a:cs typeface="Helvetica Neue"/>
              </a:rPr>
              <a:t>academic</a:t>
            </a:r>
            <a:r>
              <a:rPr lang="fr-FR" dirty="0">
                <a:latin typeface="Helvetica Neue"/>
                <a:cs typeface="Helvetica Neue"/>
              </a:rPr>
              <a:t> </a:t>
            </a:r>
            <a:r>
              <a:rPr lang="fr-FR" dirty="0" err="1">
                <a:latin typeface="Helvetica Neue"/>
                <a:cs typeface="Helvetica Neue"/>
              </a:rPr>
              <a:t>partners</a:t>
            </a:r>
            <a:r>
              <a:rPr lang="fr-FR" dirty="0">
                <a:latin typeface="Helvetica Neue"/>
                <a:cs typeface="Helvetica Neue"/>
              </a:rPr>
              <a:t> (1)</a:t>
            </a:r>
          </a:p>
          <a:p>
            <a:pPr algn="ctr"/>
            <a:r>
              <a:rPr lang="fr-FR" dirty="0">
                <a:latin typeface="Helvetica Neue"/>
                <a:cs typeface="Helvetica Neue"/>
              </a:rPr>
              <a:t>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6F847834-8D59-F74E-B4D0-51C2AB48F3F4}"/>
              </a:ext>
            </a:extLst>
          </p:cNvPr>
          <p:cNvSpPr/>
          <p:nvPr/>
        </p:nvSpPr>
        <p:spPr>
          <a:xfrm>
            <a:off x="463179" y="1412776"/>
            <a:ext cx="821327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002060"/>
                </a:solidFill>
                <a:latin typeface="Helvetica Neue"/>
                <a:cs typeface="Helvetica Neue"/>
              </a:rPr>
              <a:t>Public institutions of </a:t>
            </a:r>
            <a:r>
              <a:rPr lang="fr-FR" sz="2400" b="1" dirty="0" err="1">
                <a:solidFill>
                  <a:srgbClr val="002060"/>
                </a:solidFill>
                <a:latin typeface="Helvetica Neue"/>
                <a:cs typeface="Helvetica Neue"/>
              </a:rPr>
              <a:t>Higher</a:t>
            </a:r>
            <a:r>
              <a:rPr lang="fr-FR" sz="2400" b="1" dirty="0">
                <a:solidFill>
                  <a:srgbClr val="002060"/>
                </a:solidFill>
                <a:latin typeface="Helvetica Neue"/>
                <a:cs typeface="Helvetica Neue"/>
              </a:rPr>
              <a:t> Education and </a:t>
            </a:r>
            <a:r>
              <a:rPr lang="fr-FR" sz="2400" b="1" dirty="0" err="1">
                <a:solidFill>
                  <a:srgbClr val="002060"/>
                </a:solidFill>
                <a:latin typeface="Helvetica Neue"/>
                <a:cs typeface="Helvetica Neue"/>
              </a:rPr>
              <a:t>Research</a:t>
            </a:r>
            <a:endParaRPr lang="fr-FR" sz="2400" b="1" dirty="0">
              <a:solidFill>
                <a:srgbClr val="002060"/>
              </a:solidFill>
              <a:latin typeface="Helvetica Neue"/>
              <a:cs typeface="Helvetica Neue"/>
            </a:endParaRPr>
          </a:p>
          <a:p>
            <a:pPr algn="ctr"/>
            <a:endParaRPr lang="fr-FR" sz="2000" dirty="0">
              <a:latin typeface="Helvetica Neue"/>
              <a:cs typeface="Helvetica Neue"/>
            </a:endParaRPr>
          </a:p>
          <a:p>
            <a:r>
              <a:rPr lang="fr-FR" sz="2000" dirty="0">
                <a:latin typeface="Helvetica Neue"/>
                <a:cs typeface="Helvetica Neue"/>
              </a:rPr>
              <a:t>3 </a:t>
            </a:r>
            <a:r>
              <a:rPr lang="fr-FR" sz="2000" dirty="0" err="1">
                <a:latin typeface="Helvetica Neue"/>
                <a:cs typeface="Helvetica Neue"/>
              </a:rPr>
              <a:t>Universities</a:t>
            </a:r>
            <a:r>
              <a:rPr lang="fr-FR" sz="2000" dirty="0">
                <a:latin typeface="Helvetica Neue"/>
                <a:cs typeface="Helvetica Neue"/>
              </a:rPr>
              <a:t> : </a:t>
            </a:r>
            <a:r>
              <a:rPr lang="fr-FR" sz="2000" dirty="0">
                <a:latin typeface="Helvetica Neue"/>
                <a:cs typeface="Helvetica Neue"/>
                <a:hlinkClick r:id="rId3"/>
              </a:rPr>
              <a:t>Nantes</a:t>
            </a:r>
            <a:r>
              <a:rPr lang="fr-FR" sz="2000" dirty="0">
                <a:latin typeface="Helvetica Neue"/>
                <a:cs typeface="Helvetica Neue"/>
              </a:rPr>
              <a:t>, </a:t>
            </a:r>
            <a:r>
              <a:rPr lang="fr-FR" sz="2000" dirty="0">
                <a:latin typeface="Helvetica Neue"/>
                <a:cs typeface="Helvetica Neue"/>
                <a:hlinkClick r:id="rId4"/>
              </a:rPr>
              <a:t>Angers</a:t>
            </a:r>
            <a:r>
              <a:rPr lang="fr-FR" sz="2000" dirty="0">
                <a:latin typeface="Helvetica Neue"/>
                <a:cs typeface="Helvetica Neue"/>
              </a:rPr>
              <a:t> and </a:t>
            </a:r>
            <a:r>
              <a:rPr lang="fr-FR" sz="2000" dirty="0">
                <a:latin typeface="Helvetica Neue"/>
                <a:cs typeface="Helvetica Neue"/>
                <a:hlinkClick r:id="rId5"/>
              </a:rPr>
              <a:t>Le Mans</a:t>
            </a:r>
            <a:endParaRPr lang="fr-FR" sz="2000" dirty="0">
              <a:latin typeface="Helvetica Neue"/>
              <a:cs typeface="Helvetica Neue"/>
            </a:endParaRPr>
          </a:p>
          <a:p>
            <a:endParaRPr lang="fr-FR" sz="2000" dirty="0">
              <a:latin typeface="Helvetica Neue"/>
              <a:cs typeface="Helvetica Neue"/>
            </a:endParaRPr>
          </a:p>
          <a:p>
            <a:r>
              <a:rPr lang="fr-FR" sz="2000" dirty="0">
                <a:latin typeface="Helvetica Neue"/>
                <a:cs typeface="Helvetica Neue"/>
              </a:rPr>
              <a:t>2 Engineering </a:t>
            </a:r>
            <a:r>
              <a:rPr lang="fr-FR" sz="2000" dirty="0" err="1">
                <a:latin typeface="Helvetica Neue"/>
                <a:cs typeface="Helvetica Neue"/>
              </a:rPr>
              <a:t>Schools</a:t>
            </a:r>
            <a:r>
              <a:rPr lang="fr-FR" sz="2000" dirty="0">
                <a:latin typeface="Helvetica Neue"/>
                <a:cs typeface="Helvetica Neue"/>
              </a:rPr>
              <a:t> :  </a:t>
            </a:r>
            <a:r>
              <a:rPr lang="fr-FR" sz="2000" dirty="0">
                <a:latin typeface="Helvetica Neue"/>
                <a:cs typeface="Helvetica Neue"/>
                <a:hlinkClick r:id="rId6"/>
              </a:rPr>
              <a:t>Centrale Nantes </a:t>
            </a:r>
            <a:r>
              <a:rPr lang="fr-FR" sz="2000" dirty="0">
                <a:latin typeface="Helvetica Neue"/>
                <a:cs typeface="Helvetica Neue"/>
              </a:rPr>
              <a:t>and </a:t>
            </a:r>
            <a:r>
              <a:rPr lang="fr-FR" sz="2000" dirty="0">
                <a:latin typeface="Helvetica Neue"/>
                <a:cs typeface="Helvetica Neue"/>
                <a:hlinkClick r:id="rId7"/>
              </a:rPr>
              <a:t>IMT Atlantique</a:t>
            </a:r>
            <a:endParaRPr lang="fr-FR" sz="2000" dirty="0">
              <a:latin typeface="Helvetica Neue"/>
              <a:cs typeface="Helvetica Neue"/>
            </a:endParaRPr>
          </a:p>
          <a:p>
            <a:endParaRPr lang="fr-FR" sz="2000" dirty="0">
              <a:latin typeface="Helvetica Neue"/>
              <a:cs typeface="Helvetica Neue"/>
            </a:endParaRPr>
          </a:p>
          <a:p>
            <a:r>
              <a:rPr lang="fr-FR" sz="2000" dirty="0">
                <a:latin typeface="Helvetica Neue"/>
                <a:cs typeface="Helvetica Neue"/>
              </a:rPr>
              <a:t>2 National </a:t>
            </a:r>
            <a:r>
              <a:rPr lang="fr-FR" sz="2000" dirty="0" err="1">
                <a:latin typeface="Helvetica Neue"/>
                <a:cs typeface="Helvetica Neue"/>
              </a:rPr>
              <a:t>Research</a:t>
            </a:r>
            <a:r>
              <a:rPr lang="fr-FR" sz="2000" dirty="0">
                <a:latin typeface="Helvetica Neue"/>
                <a:cs typeface="Helvetica Neue"/>
              </a:rPr>
              <a:t> Institute : </a:t>
            </a:r>
            <a:r>
              <a:rPr lang="fr-FR" sz="2000" dirty="0">
                <a:latin typeface="Helvetica Neue"/>
                <a:cs typeface="Helvetica Neue"/>
                <a:hlinkClick r:id="rId8"/>
              </a:rPr>
              <a:t>CNRS/INS2I </a:t>
            </a:r>
            <a:r>
              <a:rPr lang="fr-FR" sz="2000" dirty="0">
                <a:latin typeface="Helvetica Neue"/>
                <a:cs typeface="Helvetica Neue"/>
              </a:rPr>
              <a:t>and </a:t>
            </a:r>
            <a:r>
              <a:rPr lang="fr-FR" sz="2000" dirty="0">
                <a:latin typeface="Helvetica Neue"/>
                <a:cs typeface="Helvetica Neue"/>
                <a:hlinkClick r:id="rId9"/>
              </a:rPr>
              <a:t>Inria</a:t>
            </a:r>
            <a:endParaRPr lang="fr-FR" sz="2000" dirty="0">
              <a:latin typeface="Helvetica Neue"/>
              <a:cs typeface="Helvetica Neue"/>
            </a:endParaRPr>
          </a:p>
          <a:p>
            <a:pPr algn="ctr"/>
            <a:endParaRPr lang="fr-FR" dirty="0">
              <a:latin typeface="Helvetica Neue"/>
              <a:cs typeface="Helvetica Neue"/>
            </a:endParaRPr>
          </a:p>
          <a:p>
            <a:pPr algn="ctr"/>
            <a:endParaRPr lang="fr-FR" dirty="0">
              <a:latin typeface="Helvetica Neue"/>
              <a:cs typeface="Helvetica Neue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xmlns="" id="{839BBDC3-A567-E24B-B84A-8B8463889CE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636389"/>
            <a:ext cx="1706532" cy="926238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xmlns="" id="{81157D45-8727-C34D-9109-5BC051F3674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4401" y="4832239"/>
            <a:ext cx="2013328" cy="754083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xmlns="" id="{8BC3E630-38CF-1F4D-B139-62E5A6FE2C2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2948" y="4722497"/>
            <a:ext cx="1656184" cy="934884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xmlns="" id="{B27B2730-8E49-A046-81FF-24D53A2BA38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9132" y="4597758"/>
            <a:ext cx="1479499" cy="1004943"/>
          </a:xfrm>
          <a:prstGeom prst="rect">
            <a:avLst/>
          </a:prstGeom>
        </p:spPr>
      </p:pic>
      <p:pic>
        <p:nvPicPr>
          <p:cNvPr id="19" name="Picture 12" descr="http://atlanstic2020.fr/wp-content/uploads/sites/15/2016/09/cnrs-1-380x380.jpg">
            <a:extLst>
              <a:ext uri="{FF2B5EF4-FFF2-40B4-BE49-F238E27FC236}">
                <a16:creationId xmlns:a16="http://schemas.microsoft.com/office/drawing/2014/main" xmlns="" id="{F77EC4E2-625E-CD4C-9E22-0B7C10BC8A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305" y="5639176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4" descr="http://atlanstic2020.fr/wp-content/uploads/sites/15/2016/09/Inria-1-380x380.jpg">
            <a:extLst>
              <a:ext uri="{FF2B5EF4-FFF2-40B4-BE49-F238E27FC236}">
                <a16:creationId xmlns:a16="http://schemas.microsoft.com/office/drawing/2014/main" xmlns="" id="{4DE3E741-32D2-1B40-AC2F-6F7AD0E43B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456" y="5639176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xmlns="" id="{FE884D27-66B3-C543-9B1E-55AD65CD866D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7822" y="4633788"/>
            <a:ext cx="1044116" cy="1023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2303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4"/>
          <p:cNvSpPr/>
          <p:nvPr/>
        </p:nvSpPr>
        <p:spPr>
          <a:xfrm>
            <a:off x="1879305" y="180145"/>
            <a:ext cx="5645265" cy="792088"/>
          </a:xfrm>
          <a:custGeom>
            <a:avLst/>
            <a:gdLst>
              <a:gd name="connsiteX0" fmla="*/ 0 w 1613112"/>
              <a:gd name="connsiteY0" fmla="*/ 72009 h 432048"/>
              <a:gd name="connsiteX1" fmla="*/ 720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72009 h 432048"/>
              <a:gd name="connsiteX0" fmla="*/ 0 w 1613112"/>
              <a:gd name="connsiteY0" fmla="*/ 72009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72009 h 432048"/>
              <a:gd name="connsiteX0" fmla="*/ 0 w 1613112"/>
              <a:gd name="connsiteY0" fmla="*/ 148209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48209 h 432048"/>
              <a:gd name="connsiteX0" fmla="*/ 0 w 1613112"/>
              <a:gd name="connsiteY0" fmla="*/ 148209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48209 h 432048"/>
              <a:gd name="connsiteX0" fmla="*/ 0 w 1613112"/>
              <a:gd name="connsiteY0" fmla="*/ 148209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48209 h 432048"/>
              <a:gd name="connsiteX0" fmla="*/ 0 w 1613112"/>
              <a:gd name="connsiteY0" fmla="*/ 148209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48209 h 432048"/>
              <a:gd name="connsiteX0" fmla="*/ 0 w 1613112"/>
              <a:gd name="connsiteY0" fmla="*/ 148418 h 432257"/>
              <a:gd name="connsiteX1" fmla="*/ 211709 w 1613112"/>
              <a:gd name="connsiteY1" fmla="*/ 209 h 432257"/>
              <a:gd name="connsiteX2" fmla="*/ 1541103 w 1613112"/>
              <a:gd name="connsiteY2" fmla="*/ 209 h 432257"/>
              <a:gd name="connsiteX3" fmla="*/ 1613112 w 1613112"/>
              <a:gd name="connsiteY3" fmla="*/ 72218 h 432257"/>
              <a:gd name="connsiteX4" fmla="*/ 1613112 w 1613112"/>
              <a:gd name="connsiteY4" fmla="*/ 360248 h 432257"/>
              <a:gd name="connsiteX5" fmla="*/ 1541103 w 1613112"/>
              <a:gd name="connsiteY5" fmla="*/ 432257 h 432257"/>
              <a:gd name="connsiteX6" fmla="*/ 72009 w 1613112"/>
              <a:gd name="connsiteY6" fmla="*/ 432257 h 432257"/>
              <a:gd name="connsiteX7" fmla="*/ 0 w 1613112"/>
              <a:gd name="connsiteY7" fmla="*/ 360248 h 432257"/>
              <a:gd name="connsiteX8" fmla="*/ 0 w 1613112"/>
              <a:gd name="connsiteY8" fmla="*/ 148418 h 432257"/>
              <a:gd name="connsiteX0" fmla="*/ 0 w 1613112"/>
              <a:gd name="connsiteY0" fmla="*/ 183242 h 432156"/>
              <a:gd name="connsiteX1" fmla="*/ 211709 w 1613112"/>
              <a:gd name="connsiteY1" fmla="*/ 108 h 432156"/>
              <a:gd name="connsiteX2" fmla="*/ 1541103 w 1613112"/>
              <a:gd name="connsiteY2" fmla="*/ 108 h 432156"/>
              <a:gd name="connsiteX3" fmla="*/ 1613112 w 1613112"/>
              <a:gd name="connsiteY3" fmla="*/ 72117 h 432156"/>
              <a:gd name="connsiteX4" fmla="*/ 1613112 w 1613112"/>
              <a:gd name="connsiteY4" fmla="*/ 360147 h 432156"/>
              <a:gd name="connsiteX5" fmla="*/ 1541103 w 1613112"/>
              <a:gd name="connsiteY5" fmla="*/ 432156 h 432156"/>
              <a:gd name="connsiteX6" fmla="*/ 72009 w 1613112"/>
              <a:gd name="connsiteY6" fmla="*/ 432156 h 432156"/>
              <a:gd name="connsiteX7" fmla="*/ 0 w 1613112"/>
              <a:gd name="connsiteY7" fmla="*/ 360147 h 432156"/>
              <a:gd name="connsiteX8" fmla="*/ 0 w 1613112"/>
              <a:gd name="connsiteY8" fmla="*/ 183242 h 432156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18059 w 1613112"/>
              <a:gd name="connsiteY6" fmla="*/ 428873 h 432048"/>
              <a:gd name="connsiteX7" fmla="*/ 0 w 1613112"/>
              <a:gd name="connsiteY7" fmla="*/ 3600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18059 w 1613112"/>
              <a:gd name="connsiteY6" fmla="*/ 428873 h 432048"/>
              <a:gd name="connsiteX7" fmla="*/ 0 w 1613112"/>
              <a:gd name="connsiteY7" fmla="*/ 3600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18059 w 1613112"/>
              <a:gd name="connsiteY6" fmla="*/ 428873 h 432048"/>
              <a:gd name="connsiteX7" fmla="*/ 0 w 1613112"/>
              <a:gd name="connsiteY7" fmla="*/ 27748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18059 w 1613112"/>
              <a:gd name="connsiteY6" fmla="*/ 428873 h 432048"/>
              <a:gd name="connsiteX7" fmla="*/ 0 w 1613112"/>
              <a:gd name="connsiteY7" fmla="*/ 2457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18059 w 1613112"/>
              <a:gd name="connsiteY6" fmla="*/ 428873 h 432048"/>
              <a:gd name="connsiteX7" fmla="*/ 0 w 1613112"/>
              <a:gd name="connsiteY7" fmla="*/ 2457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05359 w 1613112"/>
              <a:gd name="connsiteY6" fmla="*/ 432048 h 432048"/>
              <a:gd name="connsiteX7" fmla="*/ 0 w 1613112"/>
              <a:gd name="connsiteY7" fmla="*/ 2457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05359 w 1613112"/>
              <a:gd name="connsiteY6" fmla="*/ 432048 h 432048"/>
              <a:gd name="connsiteX7" fmla="*/ 0 w 1613112"/>
              <a:gd name="connsiteY7" fmla="*/ 2457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42045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05359 w 1613112"/>
              <a:gd name="connsiteY6" fmla="*/ 432048 h 432048"/>
              <a:gd name="connsiteX7" fmla="*/ 0 w 1613112"/>
              <a:gd name="connsiteY7" fmla="*/ 2457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42045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05359 w 1613112"/>
              <a:gd name="connsiteY6" fmla="*/ 432048 h 432048"/>
              <a:gd name="connsiteX7" fmla="*/ 0 w 1613112"/>
              <a:gd name="connsiteY7" fmla="*/ 245739 h 432048"/>
              <a:gd name="connsiteX8" fmla="*/ 0 w 1613112"/>
              <a:gd name="connsiteY8" fmla="*/ 183134 h 432048"/>
              <a:gd name="connsiteX0" fmla="*/ 0 w 1613112"/>
              <a:gd name="connsiteY0" fmla="*/ 186309 h 435223"/>
              <a:gd name="connsiteX1" fmla="*/ 211709 w 1613112"/>
              <a:gd name="connsiteY1" fmla="*/ 3175 h 435223"/>
              <a:gd name="connsiteX2" fmla="*/ 1379178 w 1613112"/>
              <a:gd name="connsiteY2" fmla="*/ 0 h 435223"/>
              <a:gd name="connsiteX3" fmla="*/ 1613112 w 1613112"/>
              <a:gd name="connsiteY3" fmla="*/ 75184 h 435223"/>
              <a:gd name="connsiteX4" fmla="*/ 1613112 w 1613112"/>
              <a:gd name="connsiteY4" fmla="*/ 363214 h 435223"/>
              <a:gd name="connsiteX5" fmla="*/ 1541103 w 1613112"/>
              <a:gd name="connsiteY5" fmla="*/ 435223 h 435223"/>
              <a:gd name="connsiteX6" fmla="*/ 205359 w 1613112"/>
              <a:gd name="connsiteY6" fmla="*/ 435223 h 435223"/>
              <a:gd name="connsiteX7" fmla="*/ 0 w 1613112"/>
              <a:gd name="connsiteY7" fmla="*/ 248914 h 435223"/>
              <a:gd name="connsiteX8" fmla="*/ 0 w 1613112"/>
              <a:gd name="connsiteY8" fmla="*/ 186309 h 435223"/>
              <a:gd name="connsiteX0" fmla="*/ 0 w 1613112"/>
              <a:gd name="connsiteY0" fmla="*/ 186492 h 435406"/>
              <a:gd name="connsiteX1" fmla="*/ 211709 w 1613112"/>
              <a:gd name="connsiteY1" fmla="*/ 3358 h 435406"/>
              <a:gd name="connsiteX2" fmla="*/ 1379178 w 1613112"/>
              <a:gd name="connsiteY2" fmla="*/ 183 h 435406"/>
              <a:gd name="connsiteX3" fmla="*/ 1613112 w 1613112"/>
              <a:gd name="connsiteY3" fmla="*/ 75367 h 435406"/>
              <a:gd name="connsiteX4" fmla="*/ 1613112 w 1613112"/>
              <a:gd name="connsiteY4" fmla="*/ 363397 h 435406"/>
              <a:gd name="connsiteX5" fmla="*/ 1541103 w 1613112"/>
              <a:gd name="connsiteY5" fmla="*/ 435406 h 435406"/>
              <a:gd name="connsiteX6" fmla="*/ 205359 w 1613112"/>
              <a:gd name="connsiteY6" fmla="*/ 435406 h 435406"/>
              <a:gd name="connsiteX7" fmla="*/ 0 w 1613112"/>
              <a:gd name="connsiteY7" fmla="*/ 249097 h 435406"/>
              <a:gd name="connsiteX8" fmla="*/ 0 w 1613112"/>
              <a:gd name="connsiteY8" fmla="*/ 186492 h 435406"/>
              <a:gd name="connsiteX0" fmla="*/ 0 w 1613112"/>
              <a:gd name="connsiteY0" fmla="*/ 186364 h 435278"/>
              <a:gd name="connsiteX1" fmla="*/ 211709 w 1613112"/>
              <a:gd name="connsiteY1" fmla="*/ 3230 h 435278"/>
              <a:gd name="connsiteX2" fmla="*/ 1379178 w 1613112"/>
              <a:gd name="connsiteY2" fmla="*/ 55 h 435278"/>
              <a:gd name="connsiteX3" fmla="*/ 1613112 w 1613112"/>
              <a:gd name="connsiteY3" fmla="*/ 173664 h 435278"/>
              <a:gd name="connsiteX4" fmla="*/ 1613112 w 1613112"/>
              <a:gd name="connsiteY4" fmla="*/ 363269 h 435278"/>
              <a:gd name="connsiteX5" fmla="*/ 1541103 w 1613112"/>
              <a:gd name="connsiteY5" fmla="*/ 435278 h 435278"/>
              <a:gd name="connsiteX6" fmla="*/ 205359 w 1613112"/>
              <a:gd name="connsiteY6" fmla="*/ 435278 h 435278"/>
              <a:gd name="connsiteX7" fmla="*/ 0 w 1613112"/>
              <a:gd name="connsiteY7" fmla="*/ 248969 h 435278"/>
              <a:gd name="connsiteX8" fmla="*/ 0 w 1613112"/>
              <a:gd name="connsiteY8" fmla="*/ 186364 h 435278"/>
              <a:gd name="connsiteX0" fmla="*/ 0 w 1613188"/>
              <a:gd name="connsiteY0" fmla="*/ 186404 h 435318"/>
              <a:gd name="connsiteX1" fmla="*/ 211709 w 1613188"/>
              <a:gd name="connsiteY1" fmla="*/ 3270 h 435318"/>
              <a:gd name="connsiteX2" fmla="*/ 1379178 w 1613188"/>
              <a:gd name="connsiteY2" fmla="*/ 95 h 435318"/>
              <a:gd name="connsiteX3" fmla="*/ 1613112 w 1613188"/>
              <a:gd name="connsiteY3" fmla="*/ 173704 h 435318"/>
              <a:gd name="connsiteX4" fmla="*/ 1613112 w 1613188"/>
              <a:gd name="connsiteY4" fmla="*/ 363309 h 435318"/>
              <a:gd name="connsiteX5" fmla="*/ 1541103 w 1613188"/>
              <a:gd name="connsiteY5" fmla="*/ 435318 h 435318"/>
              <a:gd name="connsiteX6" fmla="*/ 205359 w 1613188"/>
              <a:gd name="connsiteY6" fmla="*/ 435318 h 435318"/>
              <a:gd name="connsiteX7" fmla="*/ 0 w 1613188"/>
              <a:gd name="connsiteY7" fmla="*/ 249009 h 435318"/>
              <a:gd name="connsiteX8" fmla="*/ 0 w 1613188"/>
              <a:gd name="connsiteY8" fmla="*/ 186404 h 435318"/>
              <a:gd name="connsiteX0" fmla="*/ 0 w 1613188"/>
              <a:gd name="connsiteY0" fmla="*/ 186404 h 435318"/>
              <a:gd name="connsiteX1" fmla="*/ 211709 w 1613188"/>
              <a:gd name="connsiteY1" fmla="*/ 3270 h 435318"/>
              <a:gd name="connsiteX2" fmla="*/ 1379178 w 1613188"/>
              <a:gd name="connsiteY2" fmla="*/ 95 h 435318"/>
              <a:gd name="connsiteX3" fmla="*/ 1613112 w 1613188"/>
              <a:gd name="connsiteY3" fmla="*/ 173704 h 435318"/>
              <a:gd name="connsiteX4" fmla="*/ 1609937 w 1613188"/>
              <a:gd name="connsiteY4" fmla="*/ 255359 h 435318"/>
              <a:gd name="connsiteX5" fmla="*/ 1541103 w 1613188"/>
              <a:gd name="connsiteY5" fmla="*/ 435318 h 435318"/>
              <a:gd name="connsiteX6" fmla="*/ 205359 w 1613188"/>
              <a:gd name="connsiteY6" fmla="*/ 435318 h 435318"/>
              <a:gd name="connsiteX7" fmla="*/ 0 w 1613188"/>
              <a:gd name="connsiteY7" fmla="*/ 249009 h 435318"/>
              <a:gd name="connsiteX8" fmla="*/ 0 w 1613188"/>
              <a:gd name="connsiteY8" fmla="*/ 186404 h 435318"/>
              <a:gd name="connsiteX0" fmla="*/ 0 w 1613188"/>
              <a:gd name="connsiteY0" fmla="*/ 186404 h 435318"/>
              <a:gd name="connsiteX1" fmla="*/ 211709 w 1613188"/>
              <a:gd name="connsiteY1" fmla="*/ 3270 h 435318"/>
              <a:gd name="connsiteX2" fmla="*/ 1379178 w 1613188"/>
              <a:gd name="connsiteY2" fmla="*/ 95 h 435318"/>
              <a:gd name="connsiteX3" fmla="*/ 1613112 w 1613188"/>
              <a:gd name="connsiteY3" fmla="*/ 173704 h 435318"/>
              <a:gd name="connsiteX4" fmla="*/ 1609937 w 1613188"/>
              <a:gd name="connsiteY4" fmla="*/ 255359 h 435318"/>
              <a:gd name="connsiteX5" fmla="*/ 1541103 w 1613188"/>
              <a:gd name="connsiteY5" fmla="*/ 435318 h 435318"/>
              <a:gd name="connsiteX6" fmla="*/ 205359 w 1613188"/>
              <a:gd name="connsiteY6" fmla="*/ 435318 h 435318"/>
              <a:gd name="connsiteX7" fmla="*/ 0 w 1613188"/>
              <a:gd name="connsiteY7" fmla="*/ 249009 h 435318"/>
              <a:gd name="connsiteX8" fmla="*/ 0 w 1613188"/>
              <a:gd name="connsiteY8" fmla="*/ 186404 h 435318"/>
              <a:gd name="connsiteX0" fmla="*/ 0 w 1613188"/>
              <a:gd name="connsiteY0" fmla="*/ 186404 h 435318"/>
              <a:gd name="connsiteX1" fmla="*/ 211709 w 1613188"/>
              <a:gd name="connsiteY1" fmla="*/ 3270 h 435318"/>
              <a:gd name="connsiteX2" fmla="*/ 1379178 w 1613188"/>
              <a:gd name="connsiteY2" fmla="*/ 95 h 435318"/>
              <a:gd name="connsiteX3" fmla="*/ 1613112 w 1613188"/>
              <a:gd name="connsiteY3" fmla="*/ 173704 h 435318"/>
              <a:gd name="connsiteX4" fmla="*/ 1609937 w 1613188"/>
              <a:gd name="connsiteY4" fmla="*/ 255359 h 435318"/>
              <a:gd name="connsiteX5" fmla="*/ 1388703 w 1613188"/>
              <a:gd name="connsiteY5" fmla="*/ 435318 h 435318"/>
              <a:gd name="connsiteX6" fmla="*/ 205359 w 1613188"/>
              <a:gd name="connsiteY6" fmla="*/ 435318 h 435318"/>
              <a:gd name="connsiteX7" fmla="*/ 0 w 1613188"/>
              <a:gd name="connsiteY7" fmla="*/ 249009 h 435318"/>
              <a:gd name="connsiteX8" fmla="*/ 0 w 1613188"/>
              <a:gd name="connsiteY8" fmla="*/ 186404 h 435318"/>
              <a:gd name="connsiteX0" fmla="*/ 0 w 1613188"/>
              <a:gd name="connsiteY0" fmla="*/ 186404 h 435318"/>
              <a:gd name="connsiteX1" fmla="*/ 211709 w 1613188"/>
              <a:gd name="connsiteY1" fmla="*/ 3270 h 435318"/>
              <a:gd name="connsiteX2" fmla="*/ 1379178 w 1613188"/>
              <a:gd name="connsiteY2" fmla="*/ 95 h 435318"/>
              <a:gd name="connsiteX3" fmla="*/ 1613112 w 1613188"/>
              <a:gd name="connsiteY3" fmla="*/ 173704 h 435318"/>
              <a:gd name="connsiteX4" fmla="*/ 1609937 w 1613188"/>
              <a:gd name="connsiteY4" fmla="*/ 255359 h 435318"/>
              <a:gd name="connsiteX5" fmla="*/ 1388703 w 1613188"/>
              <a:gd name="connsiteY5" fmla="*/ 435318 h 435318"/>
              <a:gd name="connsiteX6" fmla="*/ 205359 w 1613188"/>
              <a:gd name="connsiteY6" fmla="*/ 435318 h 435318"/>
              <a:gd name="connsiteX7" fmla="*/ 0 w 1613188"/>
              <a:gd name="connsiteY7" fmla="*/ 249009 h 435318"/>
              <a:gd name="connsiteX8" fmla="*/ 0 w 1613188"/>
              <a:gd name="connsiteY8" fmla="*/ 186404 h 435318"/>
              <a:gd name="connsiteX0" fmla="*/ 0 w 1613188"/>
              <a:gd name="connsiteY0" fmla="*/ 186404 h 435318"/>
              <a:gd name="connsiteX1" fmla="*/ 211709 w 1613188"/>
              <a:gd name="connsiteY1" fmla="*/ 3270 h 435318"/>
              <a:gd name="connsiteX2" fmla="*/ 1379178 w 1613188"/>
              <a:gd name="connsiteY2" fmla="*/ 95 h 435318"/>
              <a:gd name="connsiteX3" fmla="*/ 1613112 w 1613188"/>
              <a:gd name="connsiteY3" fmla="*/ 173704 h 435318"/>
              <a:gd name="connsiteX4" fmla="*/ 1609937 w 1613188"/>
              <a:gd name="connsiteY4" fmla="*/ 255359 h 435318"/>
              <a:gd name="connsiteX5" fmla="*/ 1388703 w 1613188"/>
              <a:gd name="connsiteY5" fmla="*/ 435318 h 435318"/>
              <a:gd name="connsiteX6" fmla="*/ 205359 w 1613188"/>
              <a:gd name="connsiteY6" fmla="*/ 435318 h 435318"/>
              <a:gd name="connsiteX7" fmla="*/ 0 w 1613188"/>
              <a:gd name="connsiteY7" fmla="*/ 249009 h 435318"/>
              <a:gd name="connsiteX8" fmla="*/ 0 w 1613188"/>
              <a:gd name="connsiteY8" fmla="*/ 186404 h 435318"/>
              <a:gd name="connsiteX0" fmla="*/ 0 w 1610035"/>
              <a:gd name="connsiteY0" fmla="*/ 186401 h 435315"/>
              <a:gd name="connsiteX1" fmla="*/ 211709 w 1610035"/>
              <a:gd name="connsiteY1" fmla="*/ 3267 h 435315"/>
              <a:gd name="connsiteX2" fmla="*/ 1379178 w 1610035"/>
              <a:gd name="connsiteY2" fmla="*/ 92 h 435315"/>
              <a:gd name="connsiteX3" fmla="*/ 1609937 w 1610035"/>
              <a:gd name="connsiteY3" fmla="*/ 176876 h 435315"/>
              <a:gd name="connsiteX4" fmla="*/ 1609937 w 1610035"/>
              <a:gd name="connsiteY4" fmla="*/ 255356 h 435315"/>
              <a:gd name="connsiteX5" fmla="*/ 1388703 w 1610035"/>
              <a:gd name="connsiteY5" fmla="*/ 435315 h 435315"/>
              <a:gd name="connsiteX6" fmla="*/ 205359 w 1610035"/>
              <a:gd name="connsiteY6" fmla="*/ 435315 h 435315"/>
              <a:gd name="connsiteX7" fmla="*/ 0 w 1610035"/>
              <a:gd name="connsiteY7" fmla="*/ 249006 h 435315"/>
              <a:gd name="connsiteX8" fmla="*/ 0 w 1610035"/>
              <a:gd name="connsiteY8" fmla="*/ 186401 h 435315"/>
              <a:gd name="connsiteX0" fmla="*/ 0 w 1610016"/>
              <a:gd name="connsiteY0" fmla="*/ 186401 h 435315"/>
              <a:gd name="connsiteX1" fmla="*/ 211709 w 1610016"/>
              <a:gd name="connsiteY1" fmla="*/ 3267 h 435315"/>
              <a:gd name="connsiteX2" fmla="*/ 1379178 w 1610016"/>
              <a:gd name="connsiteY2" fmla="*/ 92 h 435315"/>
              <a:gd name="connsiteX3" fmla="*/ 1609937 w 1610016"/>
              <a:gd name="connsiteY3" fmla="*/ 176876 h 435315"/>
              <a:gd name="connsiteX4" fmla="*/ 1606762 w 1610016"/>
              <a:gd name="connsiteY4" fmla="*/ 236306 h 435315"/>
              <a:gd name="connsiteX5" fmla="*/ 1388703 w 1610016"/>
              <a:gd name="connsiteY5" fmla="*/ 435315 h 435315"/>
              <a:gd name="connsiteX6" fmla="*/ 205359 w 1610016"/>
              <a:gd name="connsiteY6" fmla="*/ 435315 h 435315"/>
              <a:gd name="connsiteX7" fmla="*/ 0 w 1610016"/>
              <a:gd name="connsiteY7" fmla="*/ 249006 h 435315"/>
              <a:gd name="connsiteX8" fmla="*/ 0 w 1610016"/>
              <a:gd name="connsiteY8" fmla="*/ 186401 h 435315"/>
              <a:gd name="connsiteX0" fmla="*/ 0 w 1610016"/>
              <a:gd name="connsiteY0" fmla="*/ 186401 h 435315"/>
              <a:gd name="connsiteX1" fmla="*/ 211709 w 1610016"/>
              <a:gd name="connsiteY1" fmla="*/ 3267 h 435315"/>
              <a:gd name="connsiteX2" fmla="*/ 1379178 w 1610016"/>
              <a:gd name="connsiteY2" fmla="*/ 92 h 435315"/>
              <a:gd name="connsiteX3" fmla="*/ 1609937 w 1610016"/>
              <a:gd name="connsiteY3" fmla="*/ 176876 h 435315"/>
              <a:gd name="connsiteX4" fmla="*/ 1606762 w 1610016"/>
              <a:gd name="connsiteY4" fmla="*/ 236306 h 435315"/>
              <a:gd name="connsiteX5" fmla="*/ 1388703 w 1610016"/>
              <a:gd name="connsiteY5" fmla="*/ 435315 h 435315"/>
              <a:gd name="connsiteX6" fmla="*/ 205359 w 1610016"/>
              <a:gd name="connsiteY6" fmla="*/ 435315 h 435315"/>
              <a:gd name="connsiteX7" fmla="*/ 0 w 1610016"/>
              <a:gd name="connsiteY7" fmla="*/ 249006 h 435315"/>
              <a:gd name="connsiteX8" fmla="*/ 0 w 1610016"/>
              <a:gd name="connsiteY8" fmla="*/ 186401 h 435315"/>
              <a:gd name="connsiteX0" fmla="*/ 0 w 1610016"/>
              <a:gd name="connsiteY0" fmla="*/ 186401 h 435315"/>
              <a:gd name="connsiteX1" fmla="*/ 211709 w 1610016"/>
              <a:gd name="connsiteY1" fmla="*/ 3267 h 435315"/>
              <a:gd name="connsiteX2" fmla="*/ 1379178 w 1610016"/>
              <a:gd name="connsiteY2" fmla="*/ 92 h 435315"/>
              <a:gd name="connsiteX3" fmla="*/ 1609937 w 1610016"/>
              <a:gd name="connsiteY3" fmla="*/ 176876 h 435315"/>
              <a:gd name="connsiteX4" fmla="*/ 1606762 w 1610016"/>
              <a:gd name="connsiteY4" fmla="*/ 236306 h 435315"/>
              <a:gd name="connsiteX5" fmla="*/ 1388703 w 1610016"/>
              <a:gd name="connsiteY5" fmla="*/ 435315 h 435315"/>
              <a:gd name="connsiteX6" fmla="*/ 224409 w 1610016"/>
              <a:gd name="connsiteY6" fmla="*/ 432140 h 435315"/>
              <a:gd name="connsiteX7" fmla="*/ 0 w 1610016"/>
              <a:gd name="connsiteY7" fmla="*/ 249006 h 435315"/>
              <a:gd name="connsiteX8" fmla="*/ 0 w 1610016"/>
              <a:gd name="connsiteY8" fmla="*/ 186401 h 435315"/>
              <a:gd name="connsiteX0" fmla="*/ 0 w 1610016"/>
              <a:gd name="connsiteY0" fmla="*/ 186401 h 435315"/>
              <a:gd name="connsiteX1" fmla="*/ 211709 w 1610016"/>
              <a:gd name="connsiteY1" fmla="*/ 3267 h 435315"/>
              <a:gd name="connsiteX2" fmla="*/ 1379178 w 1610016"/>
              <a:gd name="connsiteY2" fmla="*/ 92 h 435315"/>
              <a:gd name="connsiteX3" fmla="*/ 1609937 w 1610016"/>
              <a:gd name="connsiteY3" fmla="*/ 176876 h 435315"/>
              <a:gd name="connsiteX4" fmla="*/ 1606762 w 1610016"/>
              <a:gd name="connsiteY4" fmla="*/ 236306 h 435315"/>
              <a:gd name="connsiteX5" fmla="*/ 1388703 w 1610016"/>
              <a:gd name="connsiteY5" fmla="*/ 435315 h 435315"/>
              <a:gd name="connsiteX6" fmla="*/ 224409 w 1610016"/>
              <a:gd name="connsiteY6" fmla="*/ 432140 h 435315"/>
              <a:gd name="connsiteX7" fmla="*/ 3175 w 1610016"/>
              <a:gd name="connsiteY7" fmla="*/ 217256 h 435315"/>
              <a:gd name="connsiteX8" fmla="*/ 0 w 1610016"/>
              <a:gd name="connsiteY8" fmla="*/ 186401 h 435315"/>
              <a:gd name="connsiteX0" fmla="*/ 0 w 1610016"/>
              <a:gd name="connsiteY0" fmla="*/ 186401 h 435315"/>
              <a:gd name="connsiteX1" fmla="*/ 211709 w 1610016"/>
              <a:gd name="connsiteY1" fmla="*/ 3267 h 435315"/>
              <a:gd name="connsiteX2" fmla="*/ 1379178 w 1610016"/>
              <a:gd name="connsiteY2" fmla="*/ 92 h 435315"/>
              <a:gd name="connsiteX3" fmla="*/ 1609937 w 1610016"/>
              <a:gd name="connsiteY3" fmla="*/ 176876 h 435315"/>
              <a:gd name="connsiteX4" fmla="*/ 1606762 w 1610016"/>
              <a:gd name="connsiteY4" fmla="*/ 236306 h 435315"/>
              <a:gd name="connsiteX5" fmla="*/ 1388703 w 1610016"/>
              <a:gd name="connsiteY5" fmla="*/ 435315 h 435315"/>
              <a:gd name="connsiteX6" fmla="*/ 224409 w 1610016"/>
              <a:gd name="connsiteY6" fmla="*/ 432140 h 435315"/>
              <a:gd name="connsiteX7" fmla="*/ 3175 w 1610016"/>
              <a:gd name="connsiteY7" fmla="*/ 217256 h 435315"/>
              <a:gd name="connsiteX8" fmla="*/ 0 w 1610016"/>
              <a:gd name="connsiteY8" fmla="*/ 186401 h 435315"/>
              <a:gd name="connsiteX0" fmla="*/ 3175 w 1606841"/>
              <a:gd name="connsiteY0" fmla="*/ 218151 h 435315"/>
              <a:gd name="connsiteX1" fmla="*/ 208534 w 1606841"/>
              <a:gd name="connsiteY1" fmla="*/ 3267 h 435315"/>
              <a:gd name="connsiteX2" fmla="*/ 1376003 w 1606841"/>
              <a:gd name="connsiteY2" fmla="*/ 92 h 435315"/>
              <a:gd name="connsiteX3" fmla="*/ 1606762 w 1606841"/>
              <a:gd name="connsiteY3" fmla="*/ 176876 h 435315"/>
              <a:gd name="connsiteX4" fmla="*/ 1603587 w 1606841"/>
              <a:gd name="connsiteY4" fmla="*/ 236306 h 435315"/>
              <a:gd name="connsiteX5" fmla="*/ 1385528 w 1606841"/>
              <a:gd name="connsiteY5" fmla="*/ 435315 h 435315"/>
              <a:gd name="connsiteX6" fmla="*/ 221234 w 1606841"/>
              <a:gd name="connsiteY6" fmla="*/ 432140 h 435315"/>
              <a:gd name="connsiteX7" fmla="*/ 0 w 1606841"/>
              <a:gd name="connsiteY7" fmla="*/ 217256 h 435315"/>
              <a:gd name="connsiteX8" fmla="*/ 3175 w 1606841"/>
              <a:gd name="connsiteY8" fmla="*/ 218151 h 435315"/>
              <a:gd name="connsiteX0" fmla="*/ 3175 w 1606841"/>
              <a:gd name="connsiteY0" fmla="*/ 218151 h 435315"/>
              <a:gd name="connsiteX1" fmla="*/ 208534 w 1606841"/>
              <a:gd name="connsiteY1" fmla="*/ 3267 h 435315"/>
              <a:gd name="connsiteX2" fmla="*/ 1376003 w 1606841"/>
              <a:gd name="connsiteY2" fmla="*/ 92 h 435315"/>
              <a:gd name="connsiteX3" fmla="*/ 1606762 w 1606841"/>
              <a:gd name="connsiteY3" fmla="*/ 176876 h 435315"/>
              <a:gd name="connsiteX4" fmla="*/ 1603587 w 1606841"/>
              <a:gd name="connsiteY4" fmla="*/ 236306 h 435315"/>
              <a:gd name="connsiteX5" fmla="*/ 1385528 w 1606841"/>
              <a:gd name="connsiteY5" fmla="*/ 435315 h 435315"/>
              <a:gd name="connsiteX6" fmla="*/ 221234 w 1606841"/>
              <a:gd name="connsiteY6" fmla="*/ 432140 h 435315"/>
              <a:gd name="connsiteX7" fmla="*/ 0 w 1606841"/>
              <a:gd name="connsiteY7" fmla="*/ 217256 h 435315"/>
              <a:gd name="connsiteX8" fmla="*/ 3175 w 1606841"/>
              <a:gd name="connsiteY8" fmla="*/ 218151 h 435315"/>
              <a:gd name="connsiteX0" fmla="*/ 6350 w 1606841"/>
              <a:gd name="connsiteY0" fmla="*/ 205451 h 435315"/>
              <a:gd name="connsiteX1" fmla="*/ 208534 w 1606841"/>
              <a:gd name="connsiteY1" fmla="*/ 3267 h 435315"/>
              <a:gd name="connsiteX2" fmla="*/ 1376003 w 1606841"/>
              <a:gd name="connsiteY2" fmla="*/ 92 h 435315"/>
              <a:gd name="connsiteX3" fmla="*/ 1606762 w 1606841"/>
              <a:gd name="connsiteY3" fmla="*/ 176876 h 435315"/>
              <a:gd name="connsiteX4" fmla="*/ 1603587 w 1606841"/>
              <a:gd name="connsiteY4" fmla="*/ 236306 h 435315"/>
              <a:gd name="connsiteX5" fmla="*/ 1385528 w 1606841"/>
              <a:gd name="connsiteY5" fmla="*/ 435315 h 435315"/>
              <a:gd name="connsiteX6" fmla="*/ 221234 w 1606841"/>
              <a:gd name="connsiteY6" fmla="*/ 432140 h 435315"/>
              <a:gd name="connsiteX7" fmla="*/ 0 w 1606841"/>
              <a:gd name="connsiteY7" fmla="*/ 217256 h 435315"/>
              <a:gd name="connsiteX8" fmla="*/ 6350 w 1606841"/>
              <a:gd name="connsiteY8" fmla="*/ 205451 h 435315"/>
              <a:gd name="connsiteX0" fmla="*/ 3175 w 1606841"/>
              <a:gd name="connsiteY0" fmla="*/ 221326 h 435315"/>
              <a:gd name="connsiteX1" fmla="*/ 208534 w 1606841"/>
              <a:gd name="connsiteY1" fmla="*/ 3267 h 435315"/>
              <a:gd name="connsiteX2" fmla="*/ 1376003 w 1606841"/>
              <a:gd name="connsiteY2" fmla="*/ 92 h 435315"/>
              <a:gd name="connsiteX3" fmla="*/ 1606762 w 1606841"/>
              <a:gd name="connsiteY3" fmla="*/ 176876 h 435315"/>
              <a:gd name="connsiteX4" fmla="*/ 1603587 w 1606841"/>
              <a:gd name="connsiteY4" fmla="*/ 236306 h 435315"/>
              <a:gd name="connsiteX5" fmla="*/ 1385528 w 1606841"/>
              <a:gd name="connsiteY5" fmla="*/ 435315 h 435315"/>
              <a:gd name="connsiteX6" fmla="*/ 221234 w 1606841"/>
              <a:gd name="connsiteY6" fmla="*/ 432140 h 435315"/>
              <a:gd name="connsiteX7" fmla="*/ 0 w 1606841"/>
              <a:gd name="connsiteY7" fmla="*/ 217256 h 435315"/>
              <a:gd name="connsiteX8" fmla="*/ 3175 w 1606841"/>
              <a:gd name="connsiteY8" fmla="*/ 221326 h 435315"/>
              <a:gd name="connsiteX0" fmla="*/ 3175 w 1606841"/>
              <a:gd name="connsiteY0" fmla="*/ 221301 h 435290"/>
              <a:gd name="connsiteX1" fmla="*/ 208534 w 1606841"/>
              <a:gd name="connsiteY1" fmla="*/ 3242 h 435290"/>
              <a:gd name="connsiteX2" fmla="*/ 1376003 w 1606841"/>
              <a:gd name="connsiteY2" fmla="*/ 67 h 435290"/>
              <a:gd name="connsiteX3" fmla="*/ 1606762 w 1606841"/>
              <a:gd name="connsiteY3" fmla="*/ 208601 h 435290"/>
              <a:gd name="connsiteX4" fmla="*/ 1603587 w 1606841"/>
              <a:gd name="connsiteY4" fmla="*/ 236281 h 435290"/>
              <a:gd name="connsiteX5" fmla="*/ 1385528 w 1606841"/>
              <a:gd name="connsiteY5" fmla="*/ 435290 h 435290"/>
              <a:gd name="connsiteX6" fmla="*/ 221234 w 1606841"/>
              <a:gd name="connsiteY6" fmla="*/ 432115 h 435290"/>
              <a:gd name="connsiteX7" fmla="*/ 0 w 1606841"/>
              <a:gd name="connsiteY7" fmla="*/ 217231 h 435290"/>
              <a:gd name="connsiteX8" fmla="*/ 3175 w 1606841"/>
              <a:gd name="connsiteY8" fmla="*/ 221301 h 435290"/>
              <a:gd name="connsiteX0" fmla="*/ 3175 w 1622291"/>
              <a:gd name="connsiteY0" fmla="*/ 221301 h 435290"/>
              <a:gd name="connsiteX1" fmla="*/ 208534 w 1622291"/>
              <a:gd name="connsiteY1" fmla="*/ 3242 h 435290"/>
              <a:gd name="connsiteX2" fmla="*/ 1376003 w 1622291"/>
              <a:gd name="connsiteY2" fmla="*/ 67 h 435290"/>
              <a:gd name="connsiteX3" fmla="*/ 1606762 w 1622291"/>
              <a:gd name="connsiteY3" fmla="*/ 208601 h 435290"/>
              <a:gd name="connsiteX4" fmla="*/ 1603587 w 1622291"/>
              <a:gd name="connsiteY4" fmla="*/ 236281 h 435290"/>
              <a:gd name="connsiteX5" fmla="*/ 1607097 w 1622291"/>
              <a:gd name="connsiteY5" fmla="*/ 212370 h 435290"/>
              <a:gd name="connsiteX6" fmla="*/ 1385528 w 1622291"/>
              <a:gd name="connsiteY6" fmla="*/ 435290 h 435290"/>
              <a:gd name="connsiteX7" fmla="*/ 221234 w 1622291"/>
              <a:gd name="connsiteY7" fmla="*/ 432115 h 435290"/>
              <a:gd name="connsiteX8" fmla="*/ 0 w 1622291"/>
              <a:gd name="connsiteY8" fmla="*/ 217231 h 435290"/>
              <a:gd name="connsiteX9" fmla="*/ 3175 w 1622291"/>
              <a:gd name="connsiteY9" fmla="*/ 221301 h 435290"/>
              <a:gd name="connsiteX0" fmla="*/ 3175 w 1622291"/>
              <a:gd name="connsiteY0" fmla="*/ 221301 h 435290"/>
              <a:gd name="connsiteX1" fmla="*/ 208534 w 1622291"/>
              <a:gd name="connsiteY1" fmla="*/ 3242 h 435290"/>
              <a:gd name="connsiteX2" fmla="*/ 1376003 w 1622291"/>
              <a:gd name="connsiteY2" fmla="*/ 67 h 435290"/>
              <a:gd name="connsiteX3" fmla="*/ 1606762 w 1622291"/>
              <a:gd name="connsiteY3" fmla="*/ 208601 h 435290"/>
              <a:gd name="connsiteX4" fmla="*/ 1603587 w 1622291"/>
              <a:gd name="connsiteY4" fmla="*/ 236281 h 435290"/>
              <a:gd name="connsiteX5" fmla="*/ 1607097 w 1622291"/>
              <a:gd name="connsiteY5" fmla="*/ 212370 h 435290"/>
              <a:gd name="connsiteX6" fmla="*/ 1385528 w 1622291"/>
              <a:gd name="connsiteY6" fmla="*/ 435290 h 435290"/>
              <a:gd name="connsiteX7" fmla="*/ 221234 w 1622291"/>
              <a:gd name="connsiteY7" fmla="*/ 432115 h 435290"/>
              <a:gd name="connsiteX8" fmla="*/ 0 w 1622291"/>
              <a:gd name="connsiteY8" fmla="*/ 217231 h 435290"/>
              <a:gd name="connsiteX9" fmla="*/ 3175 w 1622291"/>
              <a:gd name="connsiteY9" fmla="*/ 221301 h 435290"/>
              <a:gd name="connsiteX0" fmla="*/ 3175 w 1607097"/>
              <a:gd name="connsiteY0" fmla="*/ 221301 h 435290"/>
              <a:gd name="connsiteX1" fmla="*/ 208534 w 1607097"/>
              <a:gd name="connsiteY1" fmla="*/ 3242 h 435290"/>
              <a:gd name="connsiteX2" fmla="*/ 1376003 w 1607097"/>
              <a:gd name="connsiteY2" fmla="*/ 67 h 435290"/>
              <a:gd name="connsiteX3" fmla="*/ 1606762 w 1607097"/>
              <a:gd name="connsiteY3" fmla="*/ 208601 h 435290"/>
              <a:gd name="connsiteX4" fmla="*/ 1603587 w 1607097"/>
              <a:gd name="connsiteY4" fmla="*/ 236281 h 435290"/>
              <a:gd name="connsiteX5" fmla="*/ 1607097 w 1607097"/>
              <a:gd name="connsiteY5" fmla="*/ 212370 h 435290"/>
              <a:gd name="connsiteX6" fmla="*/ 1385528 w 1607097"/>
              <a:gd name="connsiteY6" fmla="*/ 435290 h 435290"/>
              <a:gd name="connsiteX7" fmla="*/ 221234 w 1607097"/>
              <a:gd name="connsiteY7" fmla="*/ 432115 h 435290"/>
              <a:gd name="connsiteX8" fmla="*/ 0 w 1607097"/>
              <a:gd name="connsiteY8" fmla="*/ 217231 h 435290"/>
              <a:gd name="connsiteX9" fmla="*/ 3175 w 1607097"/>
              <a:gd name="connsiteY9" fmla="*/ 221301 h 435290"/>
              <a:gd name="connsiteX0" fmla="*/ 3175 w 1607097"/>
              <a:gd name="connsiteY0" fmla="*/ 221301 h 435290"/>
              <a:gd name="connsiteX1" fmla="*/ 208534 w 1607097"/>
              <a:gd name="connsiteY1" fmla="*/ 3242 h 435290"/>
              <a:gd name="connsiteX2" fmla="*/ 1376003 w 1607097"/>
              <a:gd name="connsiteY2" fmla="*/ 67 h 435290"/>
              <a:gd name="connsiteX3" fmla="*/ 1606762 w 1607097"/>
              <a:gd name="connsiteY3" fmla="*/ 208601 h 435290"/>
              <a:gd name="connsiteX4" fmla="*/ 1603587 w 1607097"/>
              <a:gd name="connsiteY4" fmla="*/ 236281 h 435290"/>
              <a:gd name="connsiteX5" fmla="*/ 1607097 w 1607097"/>
              <a:gd name="connsiteY5" fmla="*/ 212370 h 435290"/>
              <a:gd name="connsiteX6" fmla="*/ 1385528 w 1607097"/>
              <a:gd name="connsiteY6" fmla="*/ 435290 h 435290"/>
              <a:gd name="connsiteX7" fmla="*/ 221234 w 1607097"/>
              <a:gd name="connsiteY7" fmla="*/ 432115 h 435290"/>
              <a:gd name="connsiteX8" fmla="*/ 0 w 1607097"/>
              <a:gd name="connsiteY8" fmla="*/ 217231 h 435290"/>
              <a:gd name="connsiteX9" fmla="*/ 3175 w 1607097"/>
              <a:gd name="connsiteY9" fmla="*/ 221301 h 435290"/>
              <a:gd name="connsiteX0" fmla="*/ 3175 w 1607097"/>
              <a:gd name="connsiteY0" fmla="*/ 221301 h 435290"/>
              <a:gd name="connsiteX1" fmla="*/ 208534 w 1607097"/>
              <a:gd name="connsiteY1" fmla="*/ 3242 h 435290"/>
              <a:gd name="connsiteX2" fmla="*/ 1376003 w 1607097"/>
              <a:gd name="connsiteY2" fmla="*/ 67 h 435290"/>
              <a:gd name="connsiteX3" fmla="*/ 1606762 w 1607097"/>
              <a:gd name="connsiteY3" fmla="*/ 208601 h 435290"/>
              <a:gd name="connsiteX4" fmla="*/ 1603587 w 1607097"/>
              <a:gd name="connsiteY4" fmla="*/ 236281 h 435290"/>
              <a:gd name="connsiteX5" fmla="*/ 1607097 w 1607097"/>
              <a:gd name="connsiteY5" fmla="*/ 212370 h 435290"/>
              <a:gd name="connsiteX6" fmla="*/ 1385528 w 1607097"/>
              <a:gd name="connsiteY6" fmla="*/ 435290 h 435290"/>
              <a:gd name="connsiteX7" fmla="*/ 221234 w 1607097"/>
              <a:gd name="connsiteY7" fmla="*/ 432115 h 435290"/>
              <a:gd name="connsiteX8" fmla="*/ 0 w 1607097"/>
              <a:gd name="connsiteY8" fmla="*/ 217231 h 435290"/>
              <a:gd name="connsiteX9" fmla="*/ 3175 w 1607097"/>
              <a:gd name="connsiteY9" fmla="*/ 221301 h 435290"/>
              <a:gd name="connsiteX0" fmla="*/ 3175 w 1607097"/>
              <a:gd name="connsiteY0" fmla="*/ 221234 h 435223"/>
              <a:gd name="connsiteX1" fmla="*/ 208534 w 1607097"/>
              <a:gd name="connsiteY1" fmla="*/ 3175 h 435223"/>
              <a:gd name="connsiteX2" fmla="*/ 1376003 w 1607097"/>
              <a:gd name="connsiteY2" fmla="*/ 0 h 435223"/>
              <a:gd name="connsiteX3" fmla="*/ 1606762 w 1607097"/>
              <a:gd name="connsiteY3" fmla="*/ 208534 h 435223"/>
              <a:gd name="connsiteX4" fmla="*/ 1603587 w 1607097"/>
              <a:gd name="connsiteY4" fmla="*/ 236214 h 435223"/>
              <a:gd name="connsiteX5" fmla="*/ 1607097 w 1607097"/>
              <a:gd name="connsiteY5" fmla="*/ 212303 h 435223"/>
              <a:gd name="connsiteX6" fmla="*/ 1385528 w 1607097"/>
              <a:gd name="connsiteY6" fmla="*/ 435223 h 435223"/>
              <a:gd name="connsiteX7" fmla="*/ 221234 w 1607097"/>
              <a:gd name="connsiteY7" fmla="*/ 432048 h 435223"/>
              <a:gd name="connsiteX8" fmla="*/ 0 w 1607097"/>
              <a:gd name="connsiteY8" fmla="*/ 217164 h 435223"/>
              <a:gd name="connsiteX9" fmla="*/ 3175 w 1607097"/>
              <a:gd name="connsiteY9" fmla="*/ 221234 h 435223"/>
              <a:gd name="connsiteX0" fmla="*/ 3175 w 1609937"/>
              <a:gd name="connsiteY0" fmla="*/ 221234 h 435223"/>
              <a:gd name="connsiteX1" fmla="*/ 208534 w 1609937"/>
              <a:gd name="connsiteY1" fmla="*/ 3175 h 435223"/>
              <a:gd name="connsiteX2" fmla="*/ 1376003 w 1609937"/>
              <a:gd name="connsiteY2" fmla="*/ 0 h 435223"/>
              <a:gd name="connsiteX3" fmla="*/ 1606762 w 1609937"/>
              <a:gd name="connsiteY3" fmla="*/ 208534 h 435223"/>
              <a:gd name="connsiteX4" fmla="*/ 1609937 w 1609937"/>
              <a:gd name="connsiteY4" fmla="*/ 204464 h 435223"/>
              <a:gd name="connsiteX5" fmla="*/ 1607097 w 1609937"/>
              <a:gd name="connsiteY5" fmla="*/ 212303 h 435223"/>
              <a:gd name="connsiteX6" fmla="*/ 1385528 w 1609937"/>
              <a:gd name="connsiteY6" fmla="*/ 435223 h 435223"/>
              <a:gd name="connsiteX7" fmla="*/ 221234 w 1609937"/>
              <a:gd name="connsiteY7" fmla="*/ 432048 h 435223"/>
              <a:gd name="connsiteX8" fmla="*/ 0 w 1609937"/>
              <a:gd name="connsiteY8" fmla="*/ 217164 h 435223"/>
              <a:gd name="connsiteX9" fmla="*/ 3175 w 1609937"/>
              <a:gd name="connsiteY9" fmla="*/ 221234 h 435223"/>
              <a:gd name="connsiteX0" fmla="*/ 3175 w 1607097"/>
              <a:gd name="connsiteY0" fmla="*/ 221234 h 435223"/>
              <a:gd name="connsiteX1" fmla="*/ 208534 w 1607097"/>
              <a:gd name="connsiteY1" fmla="*/ 3175 h 435223"/>
              <a:gd name="connsiteX2" fmla="*/ 1376003 w 1607097"/>
              <a:gd name="connsiteY2" fmla="*/ 0 h 435223"/>
              <a:gd name="connsiteX3" fmla="*/ 1606762 w 1607097"/>
              <a:gd name="connsiteY3" fmla="*/ 208534 h 435223"/>
              <a:gd name="connsiteX4" fmla="*/ 1606762 w 1607097"/>
              <a:gd name="connsiteY4" fmla="*/ 217164 h 435223"/>
              <a:gd name="connsiteX5" fmla="*/ 1607097 w 1607097"/>
              <a:gd name="connsiteY5" fmla="*/ 212303 h 435223"/>
              <a:gd name="connsiteX6" fmla="*/ 1385528 w 1607097"/>
              <a:gd name="connsiteY6" fmla="*/ 435223 h 435223"/>
              <a:gd name="connsiteX7" fmla="*/ 221234 w 1607097"/>
              <a:gd name="connsiteY7" fmla="*/ 432048 h 435223"/>
              <a:gd name="connsiteX8" fmla="*/ 0 w 1607097"/>
              <a:gd name="connsiteY8" fmla="*/ 217164 h 435223"/>
              <a:gd name="connsiteX9" fmla="*/ 3175 w 1607097"/>
              <a:gd name="connsiteY9" fmla="*/ 221234 h 435223"/>
              <a:gd name="connsiteX0" fmla="*/ 3175 w 1607097"/>
              <a:gd name="connsiteY0" fmla="*/ 2244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21234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24409 h 438398"/>
              <a:gd name="connsiteX0" fmla="*/ 3175 w 1607097"/>
              <a:gd name="connsiteY0" fmla="*/ 2244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21234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24409 h 438398"/>
              <a:gd name="connsiteX0" fmla="*/ 3175 w 1607097"/>
              <a:gd name="connsiteY0" fmla="*/ 2244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21234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24409 h 438398"/>
              <a:gd name="connsiteX0" fmla="*/ 3175 w 1607097"/>
              <a:gd name="connsiteY0" fmla="*/ 2244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75209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24409 h 438398"/>
              <a:gd name="connsiteX0" fmla="*/ 3175 w 1607097"/>
              <a:gd name="connsiteY0" fmla="*/ 2244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75209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24409 h 438398"/>
              <a:gd name="connsiteX0" fmla="*/ 3175 w 1607097"/>
              <a:gd name="connsiteY0" fmla="*/ 2371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75209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37109 h 438398"/>
              <a:gd name="connsiteX0" fmla="*/ 3175 w 1607097"/>
              <a:gd name="connsiteY0" fmla="*/ 2371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75209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37109 h 438398"/>
              <a:gd name="connsiteX0" fmla="*/ 0 w 1603922"/>
              <a:gd name="connsiteY0" fmla="*/ 237109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0 w 1603922"/>
              <a:gd name="connsiteY9" fmla="*/ 237109 h 438398"/>
              <a:gd name="connsiteX0" fmla="*/ 3175 w 1603922"/>
              <a:gd name="connsiteY0" fmla="*/ 233934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3175 w 1603922"/>
              <a:gd name="connsiteY9" fmla="*/ 233934 h 438398"/>
              <a:gd name="connsiteX0" fmla="*/ 6350 w 1603922"/>
              <a:gd name="connsiteY0" fmla="*/ 221234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6350 w 1603922"/>
              <a:gd name="connsiteY9" fmla="*/ 221234 h 438398"/>
              <a:gd name="connsiteX0" fmla="*/ 9525 w 1603922"/>
              <a:gd name="connsiteY0" fmla="*/ 224409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9525 w 1603922"/>
              <a:gd name="connsiteY9" fmla="*/ 224409 h 438398"/>
              <a:gd name="connsiteX0" fmla="*/ 0 w 1607097"/>
              <a:gd name="connsiteY0" fmla="*/ 2244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75209 w 1607097"/>
              <a:gd name="connsiteY7" fmla="*/ 435223 h 438398"/>
              <a:gd name="connsiteX8" fmla="*/ 3175 w 1607097"/>
              <a:gd name="connsiteY8" fmla="*/ 223514 h 438398"/>
              <a:gd name="connsiteX9" fmla="*/ 0 w 1607097"/>
              <a:gd name="connsiteY9" fmla="*/ 224409 h 438398"/>
              <a:gd name="connsiteX0" fmla="*/ 6350 w 1603922"/>
              <a:gd name="connsiteY0" fmla="*/ 221234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6350 w 1603922"/>
              <a:gd name="connsiteY9" fmla="*/ 221234 h 438398"/>
              <a:gd name="connsiteX0" fmla="*/ 3175 w 1603922"/>
              <a:gd name="connsiteY0" fmla="*/ 224409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3175 w 1603922"/>
              <a:gd name="connsiteY9" fmla="*/ 224409 h 438398"/>
              <a:gd name="connsiteX0" fmla="*/ 3175 w 1603922"/>
              <a:gd name="connsiteY0" fmla="*/ 224409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3175 w 1603922"/>
              <a:gd name="connsiteY9" fmla="*/ 224409 h 438398"/>
              <a:gd name="connsiteX0" fmla="*/ 3175 w 1603922"/>
              <a:gd name="connsiteY0" fmla="*/ 224409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3175 w 1603922"/>
              <a:gd name="connsiteY9" fmla="*/ 224409 h 438398"/>
              <a:gd name="connsiteX0" fmla="*/ 3175 w 1603922"/>
              <a:gd name="connsiteY0" fmla="*/ 224409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3175 w 1603922"/>
              <a:gd name="connsiteY9" fmla="*/ 224409 h 438398"/>
              <a:gd name="connsiteX0" fmla="*/ 3175 w 1603922"/>
              <a:gd name="connsiteY0" fmla="*/ 227584 h 441573"/>
              <a:gd name="connsiteX1" fmla="*/ 268859 w 1603922"/>
              <a:gd name="connsiteY1" fmla="*/ 0 h 441573"/>
              <a:gd name="connsiteX2" fmla="*/ 1372828 w 1603922"/>
              <a:gd name="connsiteY2" fmla="*/ 6350 h 441573"/>
              <a:gd name="connsiteX3" fmla="*/ 1603587 w 1603922"/>
              <a:gd name="connsiteY3" fmla="*/ 214884 h 441573"/>
              <a:gd name="connsiteX4" fmla="*/ 1603587 w 1603922"/>
              <a:gd name="connsiteY4" fmla="*/ 223514 h 441573"/>
              <a:gd name="connsiteX5" fmla="*/ 1603922 w 1603922"/>
              <a:gd name="connsiteY5" fmla="*/ 218653 h 441573"/>
              <a:gd name="connsiteX6" fmla="*/ 1382353 w 1603922"/>
              <a:gd name="connsiteY6" fmla="*/ 441573 h 441573"/>
              <a:gd name="connsiteX7" fmla="*/ 272034 w 1603922"/>
              <a:gd name="connsiteY7" fmla="*/ 438398 h 441573"/>
              <a:gd name="connsiteX8" fmla="*/ 0 w 1603922"/>
              <a:gd name="connsiteY8" fmla="*/ 226689 h 441573"/>
              <a:gd name="connsiteX9" fmla="*/ 3175 w 1603922"/>
              <a:gd name="connsiteY9" fmla="*/ 227584 h 441573"/>
              <a:gd name="connsiteX0" fmla="*/ 3175 w 1603922"/>
              <a:gd name="connsiteY0" fmla="*/ 227584 h 441573"/>
              <a:gd name="connsiteX1" fmla="*/ 268859 w 1603922"/>
              <a:gd name="connsiteY1" fmla="*/ 0 h 441573"/>
              <a:gd name="connsiteX2" fmla="*/ 1372828 w 1603922"/>
              <a:gd name="connsiteY2" fmla="*/ 6350 h 441573"/>
              <a:gd name="connsiteX3" fmla="*/ 1603587 w 1603922"/>
              <a:gd name="connsiteY3" fmla="*/ 214884 h 441573"/>
              <a:gd name="connsiteX4" fmla="*/ 1603587 w 1603922"/>
              <a:gd name="connsiteY4" fmla="*/ 223514 h 441573"/>
              <a:gd name="connsiteX5" fmla="*/ 1603922 w 1603922"/>
              <a:gd name="connsiteY5" fmla="*/ 218653 h 441573"/>
              <a:gd name="connsiteX6" fmla="*/ 1382353 w 1603922"/>
              <a:gd name="connsiteY6" fmla="*/ 441573 h 441573"/>
              <a:gd name="connsiteX7" fmla="*/ 272034 w 1603922"/>
              <a:gd name="connsiteY7" fmla="*/ 438398 h 441573"/>
              <a:gd name="connsiteX8" fmla="*/ 0 w 1603922"/>
              <a:gd name="connsiteY8" fmla="*/ 226689 h 441573"/>
              <a:gd name="connsiteX9" fmla="*/ 3175 w 1603922"/>
              <a:gd name="connsiteY9" fmla="*/ 227584 h 441573"/>
              <a:gd name="connsiteX0" fmla="*/ 3175 w 1603922"/>
              <a:gd name="connsiteY0" fmla="*/ 227584 h 441671"/>
              <a:gd name="connsiteX1" fmla="*/ 268859 w 1603922"/>
              <a:gd name="connsiteY1" fmla="*/ 0 h 441671"/>
              <a:gd name="connsiteX2" fmla="*/ 1372828 w 1603922"/>
              <a:gd name="connsiteY2" fmla="*/ 6350 h 441671"/>
              <a:gd name="connsiteX3" fmla="*/ 1603587 w 1603922"/>
              <a:gd name="connsiteY3" fmla="*/ 214884 h 441671"/>
              <a:gd name="connsiteX4" fmla="*/ 1603587 w 1603922"/>
              <a:gd name="connsiteY4" fmla="*/ 223514 h 441671"/>
              <a:gd name="connsiteX5" fmla="*/ 1603922 w 1603922"/>
              <a:gd name="connsiteY5" fmla="*/ 218653 h 441671"/>
              <a:gd name="connsiteX6" fmla="*/ 1382353 w 1603922"/>
              <a:gd name="connsiteY6" fmla="*/ 441573 h 441671"/>
              <a:gd name="connsiteX7" fmla="*/ 297434 w 1603922"/>
              <a:gd name="connsiteY7" fmla="*/ 441573 h 441671"/>
              <a:gd name="connsiteX8" fmla="*/ 0 w 1603922"/>
              <a:gd name="connsiteY8" fmla="*/ 226689 h 441671"/>
              <a:gd name="connsiteX9" fmla="*/ 3175 w 1603922"/>
              <a:gd name="connsiteY9" fmla="*/ 227584 h 441671"/>
              <a:gd name="connsiteX0" fmla="*/ 3175 w 1603922"/>
              <a:gd name="connsiteY0" fmla="*/ 230759 h 441671"/>
              <a:gd name="connsiteX1" fmla="*/ 268859 w 1603922"/>
              <a:gd name="connsiteY1" fmla="*/ 0 h 441671"/>
              <a:gd name="connsiteX2" fmla="*/ 1372828 w 1603922"/>
              <a:gd name="connsiteY2" fmla="*/ 6350 h 441671"/>
              <a:gd name="connsiteX3" fmla="*/ 1603587 w 1603922"/>
              <a:gd name="connsiteY3" fmla="*/ 214884 h 441671"/>
              <a:gd name="connsiteX4" fmla="*/ 1603587 w 1603922"/>
              <a:gd name="connsiteY4" fmla="*/ 223514 h 441671"/>
              <a:gd name="connsiteX5" fmla="*/ 1603922 w 1603922"/>
              <a:gd name="connsiteY5" fmla="*/ 218653 h 441671"/>
              <a:gd name="connsiteX6" fmla="*/ 1382353 w 1603922"/>
              <a:gd name="connsiteY6" fmla="*/ 441573 h 441671"/>
              <a:gd name="connsiteX7" fmla="*/ 297434 w 1603922"/>
              <a:gd name="connsiteY7" fmla="*/ 441573 h 441671"/>
              <a:gd name="connsiteX8" fmla="*/ 0 w 1603922"/>
              <a:gd name="connsiteY8" fmla="*/ 226689 h 441671"/>
              <a:gd name="connsiteX9" fmla="*/ 3175 w 1603922"/>
              <a:gd name="connsiteY9" fmla="*/ 230759 h 441671"/>
              <a:gd name="connsiteX0" fmla="*/ 3175 w 1603922"/>
              <a:gd name="connsiteY0" fmla="*/ 230759 h 441671"/>
              <a:gd name="connsiteX1" fmla="*/ 268859 w 1603922"/>
              <a:gd name="connsiteY1" fmla="*/ 0 h 441671"/>
              <a:gd name="connsiteX2" fmla="*/ 1372828 w 1603922"/>
              <a:gd name="connsiteY2" fmla="*/ 6350 h 441671"/>
              <a:gd name="connsiteX3" fmla="*/ 1603587 w 1603922"/>
              <a:gd name="connsiteY3" fmla="*/ 214884 h 441671"/>
              <a:gd name="connsiteX4" fmla="*/ 1603587 w 1603922"/>
              <a:gd name="connsiteY4" fmla="*/ 223514 h 441671"/>
              <a:gd name="connsiteX5" fmla="*/ 1603922 w 1603922"/>
              <a:gd name="connsiteY5" fmla="*/ 218653 h 441671"/>
              <a:gd name="connsiteX6" fmla="*/ 1382353 w 1603922"/>
              <a:gd name="connsiteY6" fmla="*/ 441573 h 441671"/>
              <a:gd name="connsiteX7" fmla="*/ 297434 w 1603922"/>
              <a:gd name="connsiteY7" fmla="*/ 441573 h 441671"/>
              <a:gd name="connsiteX8" fmla="*/ 0 w 1603922"/>
              <a:gd name="connsiteY8" fmla="*/ 226689 h 441671"/>
              <a:gd name="connsiteX9" fmla="*/ 3175 w 1603922"/>
              <a:gd name="connsiteY9" fmla="*/ 230759 h 441671"/>
              <a:gd name="connsiteX0" fmla="*/ 0 w 1603922"/>
              <a:gd name="connsiteY0" fmla="*/ 218059 h 441671"/>
              <a:gd name="connsiteX1" fmla="*/ 268859 w 1603922"/>
              <a:gd name="connsiteY1" fmla="*/ 0 h 441671"/>
              <a:gd name="connsiteX2" fmla="*/ 1372828 w 1603922"/>
              <a:gd name="connsiteY2" fmla="*/ 6350 h 441671"/>
              <a:gd name="connsiteX3" fmla="*/ 1603587 w 1603922"/>
              <a:gd name="connsiteY3" fmla="*/ 214884 h 441671"/>
              <a:gd name="connsiteX4" fmla="*/ 1603587 w 1603922"/>
              <a:gd name="connsiteY4" fmla="*/ 223514 h 441671"/>
              <a:gd name="connsiteX5" fmla="*/ 1603922 w 1603922"/>
              <a:gd name="connsiteY5" fmla="*/ 218653 h 441671"/>
              <a:gd name="connsiteX6" fmla="*/ 1382353 w 1603922"/>
              <a:gd name="connsiteY6" fmla="*/ 441573 h 441671"/>
              <a:gd name="connsiteX7" fmla="*/ 297434 w 1603922"/>
              <a:gd name="connsiteY7" fmla="*/ 441573 h 441671"/>
              <a:gd name="connsiteX8" fmla="*/ 0 w 1603922"/>
              <a:gd name="connsiteY8" fmla="*/ 226689 h 441671"/>
              <a:gd name="connsiteX9" fmla="*/ 0 w 1603922"/>
              <a:gd name="connsiteY9" fmla="*/ 218059 h 441671"/>
              <a:gd name="connsiteX0" fmla="*/ 0 w 1603922"/>
              <a:gd name="connsiteY0" fmla="*/ 218059 h 441703"/>
              <a:gd name="connsiteX1" fmla="*/ 268859 w 1603922"/>
              <a:gd name="connsiteY1" fmla="*/ 0 h 441703"/>
              <a:gd name="connsiteX2" fmla="*/ 1372828 w 1603922"/>
              <a:gd name="connsiteY2" fmla="*/ 6350 h 441703"/>
              <a:gd name="connsiteX3" fmla="*/ 1603587 w 1603922"/>
              <a:gd name="connsiteY3" fmla="*/ 214884 h 441703"/>
              <a:gd name="connsiteX4" fmla="*/ 1603587 w 1603922"/>
              <a:gd name="connsiteY4" fmla="*/ 223514 h 441703"/>
              <a:gd name="connsiteX5" fmla="*/ 1603922 w 1603922"/>
              <a:gd name="connsiteY5" fmla="*/ 218653 h 441703"/>
              <a:gd name="connsiteX6" fmla="*/ 1382353 w 1603922"/>
              <a:gd name="connsiteY6" fmla="*/ 441573 h 441703"/>
              <a:gd name="connsiteX7" fmla="*/ 297434 w 1603922"/>
              <a:gd name="connsiteY7" fmla="*/ 441573 h 441703"/>
              <a:gd name="connsiteX8" fmla="*/ 0 w 1603922"/>
              <a:gd name="connsiteY8" fmla="*/ 226689 h 441703"/>
              <a:gd name="connsiteX9" fmla="*/ 0 w 1603922"/>
              <a:gd name="connsiteY9" fmla="*/ 218059 h 441703"/>
              <a:gd name="connsiteX0" fmla="*/ 0 w 1603922"/>
              <a:gd name="connsiteY0" fmla="*/ 218059 h 441837"/>
              <a:gd name="connsiteX1" fmla="*/ 268859 w 1603922"/>
              <a:gd name="connsiteY1" fmla="*/ 0 h 441837"/>
              <a:gd name="connsiteX2" fmla="*/ 1372828 w 1603922"/>
              <a:gd name="connsiteY2" fmla="*/ 6350 h 441837"/>
              <a:gd name="connsiteX3" fmla="*/ 1603587 w 1603922"/>
              <a:gd name="connsiteY3" fmla="*/ 214884 h 441837"/>
              <a:gd name="connsiteX4" fmla="*/ 1603587 w 1603922"/>
              <a:gd name="connsiteY4" fmla="*/ 223514 h 441837"/>
              <a:gd name="connsiteX5" fmla="*/ 1603922 w 1603922"/>
              <a:gd name="connsiteY5" fmla="*/ 218653 h 441837"/>
              <a:gd name="connsiteX6" fmla="*/ 1382353 w 1603922"/>
              <a:gd name="connsiteY6" fmla="*/ 441573 h 441837"/>
              <a:gd name="connsiteX7" fmla="*/ 297434 w 1603922"/>
              <a:gd name="connsiteY7" fmla="*/ 441573 h 441837"/>
              <a:gd name="connsiteX8" fmla="*/ 0 w 1603922"/>
              <a:gd name="connsiteY8" fmla="*/ 226689 h 441837"/>
              <a:gd name="connsiteX9" fmla="*/ 0 w 1603922"/>
              <a:gd name="connsiteY9" fmla="*/ 218059 h 441837"/>
              <a:gd name="connsiteX0" fmla="*/ 0 w 1603922"/>
              <a:gd name="connsiteY0" fmla="*/ 218059 h 441664"/>
              <a:gd name="connsiteX1" fmla="*/ 268859 w 1603922"/>
              <a:gd name="connsiteY1" fmla="*/ 0 h 441664"/>
              <a:gd name="connsiteX2" fmla="*/ 1372828 w 1603922"/>
              <a:gd name="connsiteY2" fmla="*/ 6350 h 441664"/>
              <a:gd name="connsiteX3" fmla="*/ 1603587 w 1603922"/>
              <a:gd name="connsiteY3" fmla="*/ 214884 h 441664"/>
              <a:gd name="connsiteX4" fmla="*/ 1603587 w 1603922"/>
              <a:gd name="connsiteY4" fmla="*/ 223514 h 441664"/>
              <a:gd name="connsiteX5" fmla="*/ 1603922 w 1603922"/>
              <a:gd name="connsiteY5" fmla="*/ 218653 h 441664"/>
              <a:gd name="connsiteX6" fmla="*/ 1382353 w 1603922"/>
              <a:gd name="connsiteY6" fmla="*/ 441573 h 441664"/>
              <a:gd name="connsiteX7" fmla="*/ 297434 w 1603922"/>
              <a:gd name="connsiteY7" fmla="*/ 441573 h 441664"/>
              <a:gd name="connsiteX8" fmla="*/ 0 w 1603922"/>
              <a:gd name="connsiteY8" fmla="*/ 226689 h 441664"/>
              <a:gd name="connsiteX9" fmla="*/ 0 w 1603922"/>
              <a:gd name="connsiteY9" fmla="*/ 218059 h 441664"/>
              <a:gd name="connsiteX0" fmla="*/ 0 w 1603922"/>
              <a:gd name="connsiteY0" fmla="*/ 218059 h 441664"/>
              <a:gd name="connsiteX1" fmla="*/ 268859 w 1603922"/>
              <a:gd name="connsiteY1" fmla="*/ 0 h 441664"/>
              <a:gd name="connsiteX2" fmla="*/ 1372828 w 1603922"/>
              <a:gd name="connsiteY2" fmla="*/ 6350 h 441664"/>
              <a:gd name="connsiteX3" fmla="*/ 1603587 w 1603922"/>
              <a:gd name="connsiteY3" fmla="*/ 214884 h 441664"/>
              <a:gd name="connsiteX4" fmla="*/ 1603587 w 1603922"/>
              <a:gd name="connsiteY4" fmla="*/ 223514 h 441664"/>
              <a:gd name="connsiteX5" fmla="*/ 1603922 w 1603922"/>
              <a:gd name="connsiteY5" fmla="*/ 218653 h 441664"/>
              <a:gd name="connsiteX6" fmla="*/ 1382353 w 1603922"/>
              <a:gd name="connsiteY6" fmla="*/ 441573 h 441664"/>
              <a:gd name="connsiteX7" fmla="*/ 297434 w 1603922"/>
              <a:gd name="connsiteY7" fmla="*/ 441573 h 441664"/>
              <a:gd name="connsiteX8" fmla="*/ 0 w 1603922"/>
              <a:gd name="connsiteY8" fmla="*/ 226689 h 441664"/>
              <a:gd name="connsiteX9" fmla="*/ 0 w 1603922"/>
              <a:gd name="connsiteY9" fmla="*/ 218059 h 441664"/>
              <a:gd name="connsiteX0" fmla="*/ 0 w 1603922"/>
              <a:gd name="connsiteY0" fmla="*/ 219015 h 442620"/>
              <a:gd name="connsiteX1" fmla="*/ 268859 w 1603922"/>
              <a:gd name="connsiteY1" fmla="*/ 956 h 442620"/>
              <a:gd name="connsiteX2" fmla="*/ 1372828 w 1603922"/>
              <a:gd name="connsiteY2" fmla="*/ 7306 h 442620"/>
              <a:gd name="connsiteX3" fmla="*/ 1603587 w 1603922"/>
              <a:gd name="connsiteY3" fmla="*/ 215840 h 442620"/>
              <a:gd name="connsiteX4" fmla="*/ 1603587 w 1603922"/>
              <a:gd name="connsiteY4" fmla="*/ 224470 h 442620"/>
              <a:gd name="connsiteX5" fmla="*/ 1603922 w 1603922"/>
              <a:gd name="connsiteY5" fmla="*/ 219609 h 442620"/>
              <a:gd name="connsiteX6" fmla="*/ 1382353 w 1603922"/>
              <a:gd name="connsiteY6" fmla="*/ 442529 h 442620"/>
              <a:gd name="connsiteX7" fmla="*/ 297434 w 1603922"/>
              <a:gd name="connsiteY7" fmla="*/ 442529 h 442620"/>
              <a:gd name="connsiteX8" fmla="*/ 0 w 1603922"/>
              <a:gd name="connsiteY8" fmla="*/ 227645 h 442620"/>
              <a:gd name="connsiteX9" fmla="*/ 0 w 1603922"/>
              <a:gd name="connsiteY9" fmla="*/ 219015 h 442620"/>
              <a:gd name="connsiteX0" fmla="*/ 0 w 1603922"/>
              <a:gd name="connsiteY0" fmla="*/ 218059 h 441664"/>
              <a:gd name="connsiteX1" fmla="*/ 268859 w 1603922"/>
              <a:gd name="connsiteY1" fmla="*/ 0 h 441664"/>
              <a:gd name="connsiteX2" fmla="*/ 1372828 w 1603922"/>
              <a:gd name="connsiteY2" fmla="*/ 6350 h 441664"/>
              <a:gd name="connsiteX3" fmla="*/ 1603587 w 1603922"/>
              <a:gd name="connsiteY3" fmla="*/ 214884 h 441664"/>
              <a:gd name="connsiteX4" fmla="*/ 1603587 w 1603922"/>
              <a:gd name="connsiteY4" fmla="*/ 223514 h 441664"/>
              <a:gd name="connsiteX5" fmla="*/ 1603922 w 1603922"/>
              <a:gd name="connsiteY5" fmla="*/ 218653 h 441664"/>
              <a:gd name="connsiteX6" fmla="*/ 1382353 w 1603922"/>
              <a:gd name="connsiteY6" fmla="*/ 441573 h 441664"/>
              <a:gd name="connsiteX7" fmla="*/ 297434 w 1603922"/>
              <a:gd name="connsiteY7" fmla="*/ 441573 h 441664"/>
              <a:gd name="connsiteX8" fmla="*/ 0 w 1603922"/>
              <a:gd name="connsiteY8" fmla="*/ 226689 h 441664"/>
              <a:gd name="connsiteX9" fmla="*/ 0 w 1603922"/>
              <a:gd name="connsiteY9" fmla="*/ 218059 h 441664"/>
              <a:gd name="connsiteX0" fmla="*/ 0 w 1603922"/>
              <a:gd name="connsiteY0" fmla="*/ 218059 h 441664"/>
              <a:gd name="connsiteX1" fmla="*/ 303784 w 1603922"/>
              <a:gd name="connsiteY1" fmla="*/ 0 h 441664"/>
              <a:gd name="connsiteX2" fmla="*/ 1372828 w 1603922"/>
              <a:gd name="connsiteY2" fmla="*/ 6350 h 441664"/>
              <a:gd name="connsiteX3" fmla="*/ 1603587 w 1603922"/>
              <a:gd name="connsiteY3" fmla="*/ 214884 h 441664"/>
              <a:gd name="connsiteX4" fmla="*/ 1603587 w 1603922"/>
              <a:gd name="connsiteY4" fmla="*/ 223514 h 441664"/>
              <a:gd name="connsiteX5" fmla="*/ 1603922 w 1603922"/>
              <a:gd name="connsiteY5" fmla="*/ 218653 h 441664"/>
              <a:gd name="connsiteX6" fmla="*/ 1382353 w 1603922"/>
              <a:gd name="connsiteY6" fmla="*/ 441573 h 441664"/>
              <a:gd name="connsiteX7" fmla="*/ 297434 w 1603922"/>
              <a:gd name="connsiteY7" fmla="*/ 441573 h 441664"/>
              <a:gd name="connsiteX8" fmla="*/ 0 w 1603922"/>
              <a:gd name="connsiteY8" fmla="*/ 226689 h 441664"/>
              <a:gd name="connsiteX9" fmla="*/ 0 w 1603922"/>
              <a:gd name="connsiteY9" fmla="*/ 218059 h 441664"/>
              <a:gd name="connsiteX0" fmla="*/ 0 w 1603922"/>
              <a:gd name="connsiteY0" fmla="*/ 218059 h 441664"/>
              <a:gd name="connsiteX1" fmla="*/ 303784 w 1603922"/>
              <a:gd name="connsiteY1" fmla="*/ 0 h 441664"/>
              <a:gd name="connsiteX2" fmla="*/ 1372828 w 1603922"/>
              <a:gd name="connsiteY2" fmla="*/ 6350 h 441664"/>
              <a:gd name="connsiteX3" fmla="*/ 1603587 w 1603922"/>
              <a:gd name="connsiteY3" fmla="*/ 214884 h 441664"/>
              <a:gd name="connsiteX4" fmla="*/ 1603587 w 1603922"/>
              <a:gd name="connsiteY4" fmla="*/ 223514 h 441664"/>
              <a:gd name="connsiteX5" fmla="*/ 1603922 w 1603922"/>
              <a:gd name="connsiteY5" fmla="*/ 218653 h 441664"/>
              <a:gd name="connsiteX6" fmla="*/ 1382353 w 1603922"/>
              <a:gd name="connsiteY6" fmla="*/ 441573 h 441664"/>
              <a:gd name="connsiteX7" fmla="*/ 297434 w 1603922"/>
              <a:gd name="connsiteY7" fmla="*/ 441573 h 441664"/>
              <a:gd name="connsiteX8" fmla="*/ 0 w 1603922"/>
              <a:gd name="connsiteY8" fmla="*/ 226689 h 441664"/>
              <a:gd name="connsiteX9" fmla="*/ 0 w 1603922"/>
              <a:gd name="connsiteY9" fmla="*/ 218059 h 441664"/>
              <a:gd name="connsiteX0" fmla="*/ 24092 w 1628014"/>
              <a:gd name="connsiteY0" fmla="*/ 218059 h 441573"/>
              <a:gd name="connsiteX1" fmla="*/ 327876 w 1628014"/>
              <a:gd name="connsiteY1" fmla="*/ 0 h 441573"/>
              <a:gd name="connsiteX2" fmla="*/ 1396920 w 1628014"/>
              <a:gd name="connsiteY2" fmla="*/ 6350 h 441573"/>
              <a:gd name="connsiteX3" fmla="*/ 1627679 w 1628014"/>
              <a:gd name="connsiteY3" fmla="*/ 214884 h 441573"/>
              <a:gd name="connsiteX4" fmla="*/ 1627679 w 1628014"/>
              <a:gd name="connsiteY4" fmla="*/ 223514 h 441573"/>
              <a:gd name="connsiteX5" fmla="*/ 1628014 w 1628014"/>
              <a:gd name="connsiteY5" fmla="*/ 218653 h 441573"/>
              <a:gd name="connsiteX6" fmla="*/ 1406445 w 1628014"/>
              <a:gd name="connsiteY6" fmla="*/ 441573 h 441573"/>
              <a:gd name="connsiteX7" fmla="*/ 321526 w 1628014"/>
              <a:gd name="connsiteY7" fmla="*/ 441573 h 441573"/>
              <a:gd name="connsiteX8" fmla="*/ 21463 w 1628014"/>
              <a:gd name="connsiteY8" fmla="*/ 220901 h 441573"/>
              <a:gd name="connsiteX9" fmla="*/ 24092 w 1628014"/>
              <a:gd name="connsiteY9" fmla="*/ 226689 h 441573"/>
              <a:gd name="connsiteX10" fmla="*/ 24092 w 1628014"/>
              <a:gd name="connsiteY10" fmla="*/ 218059 h 441573"/>
              <a:gd name="connsiteX0" fmla="*/ 24092 w 1628014"/>
              <a:gd name="connsiteY0" fmla="*/ 218059 h 441573"/>
              <a:gd name="connsiteX1" fmla="*/ 327876 w 1628014"/>
              <a:gd name="connsiteY1" fmla="*/ 0 h 441573"/>
              <a:gd name="connsiteX2" fmla="*/ 1396920 w 1628014"/>
              <a:gd name="connsiteY2" fmla="*/ 6350 h 441573"/>
              <a:gd name="connsiteX3" fmla="*/ 1627679 w 1628014"/>
              <a:gd name="connsiteY3" fmla="*/ 214884 h 441573"/>
              <a:gd name="connsiteX4" fmla="*/ 1627679 w 1628014"/>
              <a:gd name="connsiteY4" fmla="*/ 223514 h 441573"/>
              <a:gd name="connsiteX5" fmla="*/ 1628014 w 1628014"/>
              <a:gd name="connsiteY5" fmla="*/ 218653 h 441573"/>
              <a:gd name="connsiteX6" fmla="*/ 1406445 w 1628014"/>
              <a:gd name="connsiteY6" fmla="*/ 441573 h 441573"/>
              <a:gd name="connsiteX7" fmla="*/ 321526 w 1628014"/>
              <a:gd name="connsiteY7" fmla="*/ 441573 h 441573"/>
              <a:gd name="connsiteX8" fmla="*/ 21463 w 1628014"/>
              <a:gd name="connsiteY8" fmla="*/ 220901 h 441573"/>
              <a:gd name="connsiteX9" fmla="*/ 24092 w 1628014"/>
              <a:gd name="connsiteY9" fmla="*/ 226689 h 441573"/>
              <a:gd name="connsiteX10" fmla="*/ 24092 w 1628014"/>
              <a:gd name="connsiteY10" fmla="*/ 218059 h 441573"/>
              <a:gd name="connsiteX0" fmla="*/ 2629 w 1606551"/>
              <a:gd name="connsiteY0" fmla="*/ 218059 h 441573"/>
              <a:gd name="connsiteX1" fmla="*/ 306413 w 1606551"/>
              <a:gd name="connsiteY1" fmla="*/ 0 h 441573"/>
              <a:gd name="connsiteX2" fmla="*/ 1375457 w 1606551"/>
              <a:gd name="connsiteY2" fmla="*/ 6350 h 441573"/>
              <a:gd name="connsiteX3" fmla="*/ 1606216 w 1606551"/>
              <a:gd name="connsiteY3" fmla="*/ 214884 h 441573"/>
              <a:gd name="connsiteX4" fmla="*/ 1606216 w 1606551"/>
              <a:gd name="connsiteY4" fmla="*/ 223514 h 441573"/>
              <a:gd name="connsiteX5" fmla="*/ 1606551 w 1606551"/>
              <a:gd name="connsiteY5" fmla="*/ 218653 h 441573"/>
              <a:gd name="connsiteX6" fmla="*/ 1384982 w 1606551"/>
              <a:gd name="connsiteY6" fmla="*/ 441573 h 441573"/>
              <a:gd name="connsiteX7" fmla="*/ 300063 w 1606551"/>
              <a:gd name="connsiteY7" fmla="*/ 441573 h 441573"/>
              <a:gd name="connsiteX8" fmla="*/ 0 w 1606551"/>
              <a:gd name="connsiteY8" fmla="*/ 220901 h 441573"/>
              <a:gd name="connsiteX9" fmla="*/ 2629 w 1606551"/>
              <a:gd name="connsiteY9" fmla="*/ 226689 h 441573"/>
              <a:gd name="connsiteX10" fmla="*/ 2629 w 1606551"/>
              <a:gd name="connsiteY10" fmla="*/ 218059 h 441573"/>
              <a:gd name="connsiteX0" fmla="*/ 2629 w 1606551"/>
              <a:gd name="connsiteY0" fmla="*/ 218059 h 441573"/>
              <a:gd name="connsiteX1" fmla="*/ 306413 w 1606551"/>
              <a:gd name="connsiteY1" fmla="*/ 0 h 441573"/>
              <a:gd name="connsiteX2" fmla="*/ 1375457 w 1606551"/>
              <a:gd name="connsiteY2" fmla="*/ 6350 h 441573"/>
              <a:gd name="connsiteX3" fmla="*/ 1606216 w 1606551"/>
              <a:gd name="connsiteY3" fmla="*/ 214884 h 441573"/>
              <a:gd name="connsiteX4" fmla="*/ 1606216 w 1606551"/>
              <a:gd name="connsiteY4" fmla="*/ 223514 h 441573"/>
              <a:gd name="connsiteX5" fmla="*/ 1606551 w 1606551"/>
              <a:gd name="connsiteY5" fmla="*/ 218653 h 441573"/>
              <a:gd name="connsiteX6" fmla="*/ 1384982 w 1606551"/>
              <a:gd name="connsiteY6" fmla="*/ 441573 h 441573"/>
              <a:gd name="connsiteX7" fmla="*/ 300063 w 1606551"/>
              <a:gd name="connsiteY7" fmla="*/ 441573 h 441573"/>
              <a:gd name="connsiteX8" fmla="*/ 0 w 1606551"/>
              <a:gd name="connsiteY8" fmla="*/ 220901 h 441573"/>
              <a:gd name="connsiteX9" fmla="*/ 2629 w 1606551"/>
              <a:gd name="connsiteY9" fmla="*/ 226689 h 441573"/>
              <a:gd name="connsiteX10" fmla="*/ 2629 w 1606551"/>
              <a:gd name="connsiteY10" fmla="*/ 218059 h 441573"/>
              <a:gd name="connsiteX0" fmla="*/ 2629 w 1606551"/>
              <a:gd name="connsiteY0" fmla="*/ 218059 h 441580"/>
              <a:gd name="connsiteX1" fmla="*/ 306413 w 1606551"/>
              <a:gd name="connsiteY1" fmla="*/ 0 h 441580"/>
              <a:gd name="connsiteX2" fmla="*/ 1375457 w 1606551"/>
              <a:gd name="connsiteY2" fmla="*/ 6350 h 441580"/>
              <a:gd name="connsiteX3" fmla="*/ 1606216 w 1606551"/>
              <a:gd name="connsiteY3" fmla="*/ 214884 h 441580"/>
              <a:gd name="connsiteX4" fmla="*/ 1606216 w 1606551"/>
              <a:gd name="connsiteY4" fmla="*/ 223514 h 441580"/>
              <a:gd name="connsiteX5" fmla="*/ 1606551 w 1606551"/>
              <a:gd name="connsiteY5" fmla="*/ 218653 h 441580"/>
              <a:gd name="connsiteX6" fmla="*/ 1384982 w 1606551"/>
              <a:gd name="connsiteY6" fmla="*/ 441573 h 441580"/>
              <a:gd name="connsiteX7" fmla="*/ 300063 w 1606551"/>
              <a:gd name="connsiteY7" fmla="*/ 441573 h 441580"/>
              <a:gd name="connsiteX8" fmla="*/ 0 w 1606551"/>
              <a:gd name="connsiteY8" fmla="*/ 220901 h 441580"/>
              <a:gd name="connsiteX9" fmla="*/ 2629 w 1606551"/>
              <a:gd name="connsiteY9" fmla="*/ 226689 h 441580"/>
              <a:gd name="connsiteX10" fmla="*/ 2629 w 1606551"/>
              <a:gd name="connsiteY10" fmla="*/ 218059 h 441580"/>
              <a:gd name="connsiteX0" fmla="*/ 2629 w 1606551"/>
              <a:gd name="connsiteY0" fmla="*/ 218059 h 441580"/>
              <a:gd name="connsiteX1" fmla="*/ 306413 w 1606551"/>
              <a:gd name="connsiteY1" fmla="*/ 0 h 441580"/>
              <a:gd name="connsiteX2" fmla="*/ 1375457 w 1606551"/>
              <a:gd name="connsiteY2" fmla="*/ 6350 h 441580"/>
              <a:gd name="connsiteX3" fmla="*/ 1606216 w 1606551"/>
              <a:gd name="connsiteY3" fmla="*/ 214884 h 441580"/>
              <a:gd name="connsiteX4" fmla="*/ 1606216 w 1606551"/>
              <a:gd name="connsiteY4" fmla="*/ 223514 h 441580"/>
              <a:gd name="connsiteX5" fmla="*/ 1606551 w 1606551"/>
              <a:gd name="connsiteY5" fmla="*/ 218653 h 441580"/>
              <a:gd name="connsiteX6" fmla="*/ 1384982 w 1606551"/>
              <a:gd name="connsiteY6" fmla="*/ 441573 h 441580"/>
              <a:gd name="connsiteX7" fmla="*/ 300063 w 1606551"/>
              <a:gd name="connsiteY7" fmla="*/ 441573 h 441580"/>
              <a:gd name="connsiteX8" fmla="*/ 0 w 1606551"/>
              <a:gd name="connsiteY8" fmla="*/ 220901 h 441580"/>
              <a:gd name="connsiteX9" fmla="*/ 2629 w 1606551"/>
              <a:gd name="connsiteY9" fmla="*/ 226689 h 441580"/>
              <a:gd name="connsiteX10" fmla="*/ 2629 w 1606551"/>
              <a:gd name="connsiteY10" fmla="*/ 218059 h 441580"/>
              <a:gd name="connsiteX0" fmla="*/ 2629 w 1606551"/>
              <a:gd name="connsiteY0" fmla="*/ 218059 h 441580"/>
              <a:gd name="connsiteX1" fmla="*/ 306413 w 1606551"/>
              <a:gd name="connsiteY1" fmla="*/ 0 h 441580"/>
              <a:gd name="connsiteX2" fmla="*/ 1375457 w 1606551"/>
              <a:gd name="connsiteY2" fmla="*/ 6350 h 441580"/>
              <a:gd name="connsiteX3" fmla="*/ 1606216 w 1606551"/>
              <a:gd name="connsiteY3" fmla="*/ 214884 h 441580"/>
              <a:gd name="connsiteX4" fmla="*/ 1606216 w 1606551"/>
              <a:gd name="connsiteY4" fmla="*/ 223514 h 441580"/>
              <a:gd name="connsiteX5" fmla="*/ 1606551 w 1606551"/>
              <a:gd name="connsiteY5" fmla="*/ 218653 h 441580"/>
              <a:gd name="connsiteX6" fmla="*/ 1384982 w 1606551"/>
              <a:gd name="connsiteY6" fmla="*/ 441573 h 441580"/>
              <a:gd name="connsiteX7" fmla="*/ 300063 w 1606551"/>
              <a:gd name="connsiteY7" fmla="*/ 441573 h 441580"/>
              <a:gd name="connsiteX8" fmla="*/ 0 w 1606551"/>
              <a:gd name="connsiteY8" fmla="*/ 220901 h 441580"/>
              <a:gd name="connsiteX9" fmla="*/ 2629 w 1606551"/>
              <a:gd name="connsiteY9" fmla="*/ 226689 h 441580"/>
              <a:gd name="connsiteX10" fmla="*/ 2629 w 1606551"/>
              <a:gd name="connsiteY10" fmla="*/ 218059 h 441580"/>
              <a:gd name="connsiteX0" fmla="*/ 2629 w 1606551"/>
              <a:gd name="connsiteY0" fmla="*/ 218059 h 441736"/>
              <a:gd name="connsiteX1" fmla="*/ 306413 w 1606551"/>
              <a:gd name="connsiteY1" fmla="*/ 0 h 441736"/>
              <a:gd name="connsiteX2" fmla="*/ 1375457 w 1606551"/>
              <a:gd name="connsiteY2" fmla="*/ 6350 h 441736"/>
              <a:gd name="connsiteX3" fmla="*/ 1606216 w 1606551"/>
              <a:gd name="connsiteY3" fmla="*/ 214884 h 441736"/>
              <a:gd name="connsiteX4" fmla="*/ 1606216 w 1606551"/>
              <a:gd name="connsiteY4" fmla="*/ 223514 h 441736"/>
              <a:gd name="connsiteX5" fmla="*/ 1606551 w 1606551"/>
              <a:gd name="connsiteY5" fmla="*/ 218653 h 441736"/>
              <a:gd name="connsiteX6" fmla="*/ 1384982 w 1606551"/>
              <a:gd name="connsiteY6" fmla="*/ 441573 h 441736"/>
              <a:gd name="connsiteX7" fmla="*/ 300063 w 1606551"/>
              <a:gd name="connsiteY7" fmla="*/ 441573 h 441736"/>
              <a:gd name="connsiteX8" fmla="*/ 0 w 1606551"/>
              <a:gd name="connsiteY8" fmla="*/ 220901 h 441736"/>
              <a:gd name="connsiteX9" fmla="*/ 2629 w 1606551"/>
              <a:gd name="connsiteY9" fmla="*/ 226689 h 441736"/>
              <a:gd name="connsiteX10" fmla="*/ 2629 w 1606551"/>
              <a:gd name="connsiteY10" fmla="*/ 218059 h 441736"/>
              <a:gd name="connsiteX0" fmla="*/ 2629 w 1606551"/>
              <a:gd name="connsiteY0" fmla="*/ 218059 h 441736"/>
              <a:gd name="connsiteX1" fmla="*/ 306413 w 1606551"/>
              <a:gd name="connsiteY1" fmla="*/ 0 h 441736"/>
              <a:gd name="connsiteX2" fmla="*/ 1375457 w 1606551"/>
              <a:gd name="connsiteY2" fmla="*/ 6350 h 441736"/>
              <a:gd name="connsiteX3" fmla="*/ 1606216 w 1606551"/>
              <a:gd name="connsiteY3" fmla="*/ 214884 h 441736"/>
              <a:gd name="connsiteX4" fmla="*/ 1606216 w 1606551"/>
              <a:gd name="connsiteY4" fmla="*/ 223514 h 441736"/>
              <a:gd name="connsiteX5" fmla="*/ 1606551 w 1606551"/>
              <a:gd name="connsiteY5" fmla="*/ 218653 h 441736"/>
              <a:gd name="connsiteX6" fmla="*/ 1384982 w 1606551"/>
              <a:gd name="connsiteY6" fmla="*/ 441573 h 441736"/>
              <a:gd name="connsiteX7" fmla="*/ 300063 w 1606551"/>
              <a:gd name="connsiteY7" fmla="*/ 441573 h 441736"/>
              <a:gd name="connsiteX8" fmla="*/ 0 w 1606551"/>
              <a:gd name="connsiteY8" fmla="*/ 220901 h 441736"/>
              <a:gd name="connsiteX9" fmla="*/ 2629 w 1606551"/>
              <a:gd name="connsiteY9" fmla="*/ 226689 h 441736"/>
              <a:gd name="connsiteX10" fmla="*/ 2629 w 1606551"/>
              <a:gd name="connsiteY10" fmla="*/ 218059 h 441736"/>
              <a:gd name="connsiteX0" fmla="*/ 2629 w 1606551"/>
              <a:gd name="connsiteY0" fmla="*/ 218059 h 441736"/>
              <a:gd name="connsiteX1" fmla="*/ 306413 w 1606551"/>
              <a:gd name="connsiteY1" fmla="*/ 0 h 441736"/>
              <a:gd name="connsiteX2" fmla="*/ 1375457 w 1606551"/>
              <a:gd name="connsiteY2" fmla="*/ 6350 h 441736"/>
              <a:gd name="connsiteX3" fmla="*/ 1606216 w 1606551"/>
              <a:gd name="connsiteY3" fmla="*/ 214884 h 441736"/>
              <a:gd name="connsiteX4" fmla="*/ 1606216 w 1606551"/>
              <a:gd name="connsiteY4" fmla="*/ 223514 h 441736"/>
              <a:gd name="connsiteX5" fmla="*/ 1606551 w 1606551"/>
              <a:gd name="connsiteY5" fmla="*/ 218653 h 441736"/>
              <a:gd name="connsiteX6" fmla="*/ 1384982 w 1606551"/>
              <a:gd name="connsiteY6" fmla="*/ 441573 h 441736"/>
              <a:gd name="connsiteX7" fmla="*/ 300063 w 1606551"/>
              <a:gd name="connsiteY7" fmla="*/ 441573 h 441736"/>
              <a:gd name="connsiteX8" fmla="*/ 0 w 1606551"/>
              <a:gd name="connsiteY8" fmla="*/ 220901 h 441736"/>
              <a:gd name="connsiteX9" fmla="*/ 2629 w 1606551"/>
              <a:gd name="connsiteY9" fmla="*/ 226689 h 441736"/>
              <a:gd name="connsiteX10" fmla="*/ 2629 w 1606551"/>
              <a:gd name="connsiteY10" fmla="*/ 218059 h 441736"/>
              <a:gd name="connsiteX0" fmla="*/ 39068 w 1642990"/>
              <a:gd name="connsiteY0" fmla="*/ 218059 h 441736"/>
              <a:gd name="connsiteX1" fmla="*/ 342852 w 1642990"/>
              <a:gd name="connsiteY1" fmla="*/ 0 h 441736"/>
              <a:gd name="connsiteX2" fmla="*/ 1411896 w 1642990"/>
              <a:gd name="connsiteY2" fmla="*/ 6350 h 441736"/>
              <a:gd name="connsiteX3" fmla="*/ 1642655 w 1642990"/>
              <a:gd name="connsiteY3" fmla="*/ 214884 h 441736"/>
              <a:gd name="connsiteX4" fmla="*/ 1642655 w 1642990"/>
              <a:gd name="connsiteY4" fmla="*/ 223514 h 441736"/>
              <a:gd name="connsiteX5" fmla="*/ 1642990 w 1642990"/>
              <a:gd name="connsiteY5" fmla="*/ 218653 h 441736"/>
              <a:gd name="connsiteX6" fmla="*/ 1421421 w 1642990"/>
              <a:gd name="connsiteY6" fmla="*/ 441573 h 441736"/>
              <a:gd name="connsiteX7" fmla="*/ 336502 w 1642990"/>
              <a:gd name="connsiteY7" fmla="*/ 441573 h 441736"/>
              <a:gd name="connsiteX8" fmla="*/ 36439 w 1642990"/>
              <a:gd name="connsiteY8" fmla="*/ 220901 h 441736"/>
              <a:gd name="connsiteX9" fmla="*/ 39068 w 1642990"/>
              <a:gd name="connsiteY9" fmla="*/ 218059 h 441736"/>
              <a:gd name="connsiteX0" fmla="*/ 39068 w 1642731"/>
              <a:gd name="connsiteY0" fmla="*/ 218059 h 441736"/>
              <a:gd name="connsiteX1" fmla="*/ 342852 w 1642731"/>
              <a:gd name="connsiteY1" fmla="*/ 0 h 441736"/>
              <a:gd name="connsiteX2" fmla="*/ 1411896 w 1642731"/>
              <a:gd name="connsiteY2" fmla="*/ 6350 h 441736"/>
              <a:gd name="connsiteX3" fmla="*/ 1642655 w 1642731"/>
              <a:gd name="connsiteY3" fmla="*/ 214884 h 441736"/>
              <a:gd name="connsiteX4" fmla="*/ 1642655 w 1642731"/>
              <a:gd name="connsiteY4" fmla="*/ 223514 h 441736"/>
              <a:gd name="connsiteX5" fmla="*/ 1421421 w 1642731"/>
              <a:gd name="connsiteY5" fmla="*/ 441573 h 441736"/>
              <a:gd name="connsiteX6" fmla="*/ 336502 w 1642731"/>
              <a:gd name="connsiteY6" fmla="*/ 441573 h 441736"/>
              <a:gd name="connsiteX7" fmla="*/ 36439 w 1642731"/>
              <a:gd name="connsiteY7" fmla="*/ 220901 h 441736"/>
              <a:gd name="connsiteX8" fmla="*/ 39068 w 1642731"/>
              <a:gd name="connsiteY8" fmla="*/ 218059 h 441736"/>
              <a:gd name="connsiteX0" fmla="*/ 39068 w 1642731"/>
              <a:gd name="connsiteY0" fmla="*/ 221234 h 441736"/>
              <a:gd name="connsiteX1" fmla="*/ 342852 w 1642731"/>
              <a:gd name="connsiteY1" fmla="*/ 0 h 441736"/>
              <a:gd name="connsiteX2" fmla="*/ 1411896 w 1642731"/>
              <a:gd name="connsiteY2" fmla="*/ 6350 h 441736"/>
              <a:gd name="connsiteX3" fmla="*/ 1642655 w 1642731"/>
              <a:gd name="connsiteY3" fmla="*/ 214884 h 441736"/>
              <a:gd name="connsiteX4" fmla="*/ 1642655 w 1642731"/>
              <a:gd name="connsiteY4" fmla="*/ 223514 h 441736"/>
              <a:gd name="connsiteX5" fmla="*/ 1421421 w 1642731"/>
              <a:gd name="connsiteY5" fmla="*/ 441573 h 441736"/>
              <a:gd name="connsiteX6" fmla="*/ 336502 w 1642731"/>
              <a:gd name="connsiteY6" fmla="*/ 441573 h 441736"/>
              <a:gd name="connsiteX7" fmla="*/ 36439 w 1642731"/>
              <a:gd name="connsiteY7" fmla="*/ 220901 h 441736"/>
              <a:gd name="connsiteX8" fmla="*/ 39068 w 1642731"/>
              <a:gd name="connsiteY8" fmla="*/ 221234 h 441736"/>
              <a:gd name="connsiteX0" fmla="*/ 24745 w 1628408"/>
              <a:gd name="connsiteY0" fmla="*/ 221234 h 441736"/>
              <a:gd name="connsiteX1" fmla="*/ 328529 w 1628408"/>
              <a:gd name="connsiteY1" fmla="*/ 0 h 441736"/>
              <a:gd name="connsiteX2" fmla="*/ 1397573 w 1628408"/>
              <a:gd name="connsiteY2" fmla="*/ 6350 h 441736"/>
              <a:gd name="connsiteX3" fmla="*/ 1628332 w 1628408"/>
              <a:gd name="connsiteY3" fmla="*/ 214884 h 441736"/>
              <a:gd name="connsiteX4" fmla="*/ 1628332 w 1628408"/>
              <a:gd name="connsiteY4" fmla="*/ 223514 h 441736"/>
              <a:gd name="connsiteX5" fmla="*/ 1407098 w 1628408"/>
              <a:gd name="connsiteY5" fmla="*/ 441573 h 441736"/>
              <a:gd name="connsiteX6" fmla="*/ 322179 w 1628408"/>
              <a:gd name="connsiteY6" fmla="*/ 441573 h 441736"/>
              <a:gd name="connsiteX7" fmla="*/ 22116 w 1628408"/>
              <a:gd name="connsiteY7" fmla="*/ 220901 h 441736"/>
              <a:gd name="connsiteX8" fmla="*/ 24745 w 1628408"/>
              <a:gd name="connsiteY8" fmla="*/ 221234 h 441736"/>
              <a:gd name="connsiteX0" fmla="*/ 41441 w 1645104"/>
              <a:gd name="connsiteY0" fmla="*/ 221234 h 441736"/>
              <a:gd name="connsiteX1" fmla="*/ 345225 w 1645104"/>
              <a:gd name="connsiteY1" fmla="*/ 0 h 441736"/>
              <a:gd name="connsiteX2" fmla="*/ 1414269 w 1645104"/>
              <a:gd name="connsiteY2" fmla="*/ 6350 h 441736"/>
              <a:gd name="connsiteX3" fmla="*/ 1645028 w 1645104"/>
              <a:gd name="connsiteY3" fmla="*/ 214884 h 441736"/>
              <a:gd name="connsiteX4" fmla="*/ 1645028 w 1645104"/>
              <a:gd name="connsiteY4" fmla="*/ 223514 h 441736"/>
              <a:gd name="connsiteX5" fmla="*/ 1423794 w 1645104"/>
              <a:gd name="connsiteY5" fmla="*/ 441573 h 441736"/>
              <a:gd name="connsiteX6" fmla="*/ 338875 w 1645104"/>
              <a:gd name="connsiteY6" fmla="*/ 441573 h 441736"/>
              <a:gd name="connsiteX7" fmla="*/ 38812 w 1645104"/>
              <a:gd name="connsiteY7" fmla="*/ 220901 h 441736"/>
              <a:gd name="connsiteX8" fmla="*/ 41441 w 1645104"/>
              <a:gd name="connsiteY8" fmla="*/ 221234 h 441736"/>
              <a:gd name="connsiteX0" fmla="*/ 41441 w 1645104"/>
              <a:gd name="connsiteY0" fmla="*/ 221234 h 441736"/>
              <a:gd name="connsiteX1" fmla="*/ 345225 w 1645104"/>
              <a:gd name="connsiteY1" fmla="*/ 0 h 441736"/>
              <a:gd name="connsiteX2" fmla="*/ 1414269 w 1645104"/>
              <a:gd name="connsiteY2" fmla="*/ 6350 h 441736"/>
              <a:gd name="connsiteX3" fmla="*/ 1645028 w 1645104"/>
              <a:gd name="connsiteY3" fmla="*/ 214884 h 441736"/>
              <a:gd name="connsiteX4" fmla="*/ 1645028 w 1645104"/>
              <a:gd name="connsiteY4" fmla="*/ 223514 h 441736"/>
              <a:gd name="connsiteX5" fmla="*/ 1423794 w 1645104"/>
              <a:gd name="connsiteY5" fmla="*/ 441573 h 441736"/>
              <a:gd name="connsiteX6" fmla="*/ 338875 w 1645104"/>
              <a:gd name="connsiteY6" fmla="*/ 441573 h 441736"/>
              <a:gd name="connsiteX7" fmla="*/ 38812 w 1645104"/>
              <a:gd name="connsiteY7" fmla="*/ 220901 h 441736"/>
              <a:gd name="connsiteX8" fmla="*/ 41441 w 1645104"/>
              <a:gd name="connsiteY8" fmla="*/ 221234 h 441736"/>
              <a:gd name="connsiteX0" fmla="*/ 24057 w 1627720"/>
              <a:gd name="connsiteY0" fmla="*/ 221234 h 441736"/>
              <a:gd name="connsiteX1" fmla="*/ 327841 w 1627720"/>
              <a:gd name="connsiteY1" fmla="*/ 0 h 441736"/>
              <a:gd name="connsiteX2" fmla="*/ 1396885 w 1627720"/>
              <a:gd name="connsiteY2" fmla="*/ 6350 h 441736"/>
              <a:gd name="connsiteX3" fmla="*/ 1627644 w 1627720"/>
              <a:gd name="connsiteY3" fmla="*/ 214884 h 441736"/>
              <a:gd name="connsiteX4" fmla="*/ 1627644 w 1627720"/>
              <a:gd name="connsiteY4" fmla="*/ 223514 h 441736"/>
              <a:gd name="connsiteX5" fmla="*/ 1406410 w 1627720"/>
              <a:gd name="connsiteY5" fmla="*/ 441573 h 441736"/>
              <a:gd name="connsiteX6" fmla="*/ 321491 w 1627720"/>
              <a:gd name="connsiteY6" fmla="*/ 441573 h 441736"/>
              <a:gd name="connsiteX7" fmla="*/ 21428 w 1627720"/>
              <a:gd name="connsiteY7" fmla="*/ 220901 h 441736"/>
              <a:gd name="connsiteX8" fmla="*/ 24057 w 1627720"/>
              <a:gd name="connsiteY8" fmla="*/ 221234 h 441736"/>
              <a:gd name="connsiteX0" fmla="*/ 0 w 1606292"/>
              <a:gd name="connsiteY0" fmla="*/ 220901 h 441736"/>
              <a:gd name="connsiteX1" fmla="*/ 306413 w 1606292"/>
              <a:gd name="connsiteY1" fmla="*/ 0 h 441736"/>
              <a:gd name="connsiteX2" fmla="*/ 1375457 w 1606292"/>
              <a:gd name="connsiteY2" fmla="*/ 6350 h 441736"/>
              <a:gd name="connsiteX3" fmla="*/ 1606216 w 1606292"/>
              <a:gd name="connsiteY3" fmla="*/ 214884 h 441736"/>
              <a:gd name="connsiteX4" fmla="*/ 1606216 w 1606292"/>
              <a:gd name="connsiteY4" fmla="*/ 223514 h 441736"/>
              <a:gd name="connsiteX5" fmla="*/ 1384982 w 1606292"/>
              <a:gd name="connsiteY5" fmla="*/ 441573 h 441736"/>
              <a:gd name="connsiteX6" fmla="*/ 300063 w 1606292"/>
              <a:gd name="connsiteY6" fmla="*/ 441573 h 441736"/>
              <a:gd name="connsiteX7" fmla="*/ 0 w 1606292"/>
              <a:gd name="connsiteY7" fmla="*/ 220901 h 441736"/>
              <a:gd name="connsiteX0" fmla="*/ 0 w 1606292"/>
              <a:gd name="connsiteY0" fmla="*/ 220901 h 441736"/>
              <a:gd name="connsiteX1" fmla="*/ 306413 w 1606292"/>
              <a:gd name="connsiteY1" fmla="*/ 0 h 441736"/>
              <a:gd name="connsiteX2" fmla="*/ 1375457 w 1606292"/>
              <a:gd name="connsiteY2" fmla="*/ 6350 h 441736"/>
              <a:gd name="connsiteX3" fmla="*/ 1606216 w 1606292"/>
              <a:gd name="connsiteY3" fmla="*/ 214884 h 441736"/>
              <a:gd name="connsiteX4" fmla="*/ 1606216 w 1606292"/>
              <a:gd name="connsiteY4" fmla="*/ 223514 h 441736"/>
              <a:gd name="connsiteX5" fmla="*/ 1384982 w 1606292"/>
              <a:gd name="connsiteY5" fmla="*/ 441573 h 441736"/>
              <a:gd name="connsiteX6" fmla="*/ 300063 w 1606292"/>
              <a:gd name="connsiteY6" fmla="*/ 441573 h 441736"/>
              <a:gd name="connsiteX7" fmla="*/ 0 w 1606292"/>
              <a:gd name="connsiteY7" fmla="*/ 220901 h 441736"/>
              <a:gd name="connsiteX0" fmla="*/ 0 w 1606292"/>
              <a:gd name="connsiteY0" fmla="*/ 220901 h 441702"/>
              <a:gd name="connsiteX1" fmla="*/ 306413 w 1606292"/>
              <a:gd name="connsiteY1" fmla="*/ 0 h 441702"/>
              <a:gd name="connsiteX2" fmla="*/ 1375457 w 1606292"/>
              <a:gd name="connsiteY2" fmla="*/ 6350 h 441702"/>
              <a:gd name="connsiteX3" fmla="*/ 1606216 w 1606292"/>
              <a:gd name="connsiteY3" fmla="*/ 214884 h 441702"/>
              <a:gd name="connsiteX4" fmla="*/ 1606216 w 1606292"/>
              <a:gd name="connsiteY4" fmla="*/ 223514 h 441702"/>
              <a:gd name="connsiteX5" fmla="*/ 1384982 w 1606292"/>
              <a:gd name="connsiteY5" fmla="*/ 441573 h 441702"/>
              <a:gd name="connsiteX6" fmla="*/ 300063 w 1606292"/>
              <a:gd name="connsiteY6" fmla="*/ 441573 h 441702"/>
              <a:gd name="connsiteX7" fmla="*/ 0 w 1606292"/>
              <a:gd name="connsiteY7" fmla="*/ 220901 h 441702"/>
              <a:gd name="connsiteX0" fmla="*/ 0 w 1606292"/>
              <a:gd name="connsiteY0" fmla="*/ 220901 h 441702"/>
              <a:gd name="connsiteX1" fmla="*/ 306413 w 1606292"/>
              <a:gd name="connsiteY1" fmla="*/ 0 h 441702"/>
              <a:gd name="connsiteX2" fmla="*/ 1375457 w 1606292"/>
              <a:gd name="connsiteY2" fmla="*/ 6350 h 441702"/>
              <a:gd name="connsiteX3" fmla="*/ 1606216 w 1606292"/>
              <a:gd name="connsiteY3" fmla="*/ 214884 h 441702"/>
              <a:gd name="connsiteX4" fmla="*/ 1606216 w 1606292"/>
              <a:gd name="connsiteY4" fmla="*/ 223514 h 441702"/>
              <a:gd name="connsiteX5" fmla="*/ 1384982 w 1606292"/>
              <a:gd name="connsiteY5" fmla="*/ 441573 h 441702"/>
              <a:gd name="connsiteX6" fmla="*/ 300063 w 1606292"/>
              <a:gd name="connsiteY6" fmla="*/ 441573 h 441702"/>
              <a:gd name="connsiteX7" fmla="*/ 0 w 1606292"/>
              <a:gd name="connsiteY7" fmla="*/ 220901 h 441702"/>
              <a:gd name="connsiteX0" fmla="*/ 0 w 1606292"/>
              <a:gd name="connsiteY0" fmla="*/ 220901 h 441702"/>
              <a:gd name="connsiteX1" fmla="*/ 306413 w 1606292"/>
              <a:gd name="connsiteY1" fmla="*/ 0 h 441702"/>
              <a:gd name="connsiteX2" fmla="*/ 1375457 w 1606292"/>
              <a:gd name="connsiteY2" fmla="*/ 6350 h 441702"/>
              <a:gd name="connsiteX3" fmla="*/ 1606216 w 1606292"/>
              <a:gd name="connsiteY3" fmla="*/ 214884 h 441702"/>
              <a:gd name="connsiteX4" fmla="*/ 1606216 w 1606292"/>
              <a:gd name="connsiteY4" fmla="*/ 223514 h 441702"/>
              <a:gd name="connsiteX5" fmla="*/ 1384982 w 1606292"/>
              <a:gd name="connsiteY5" fmla="*/ 441573 h 441702"/>
              <a:gd name="connsiteX6" fmla="*/ 325463 w 1606292"/>
              <a:gd name="connsiteY6" fmla="*/ 441573 h 441702"/>
              <a:gd name="connsiteX7" fmla="*/ 0 w 1606292"/>
              <a:gd name="connsiteY7" fmla="*/ 220901 h 441702"/>
              <a:gd name="connsiteX0" fmla="*/ 0 w 1606292"/>
              <a:gd name="connsiteY0" fmla="*/ 220901 h 441967"/>
              <a:gd name="connsiteX1" fmla="*/ 306413 w 1606292"/>
              <a:gd name="connsiteY1" fmla="*/ 0 h 441967"/>
              <a:gd name="connsiteX2" fmla="*/ 1375457 w 1606292"/>
              <a:gd name="connsiteY2" fmla="*/ 6350 h 441967"/>
              <a:gd name="connsiteX3" fmla="*/ 1606216 w 1606292"/>
              <a:gd name="connsiteY3" fmla="*/ 214884 h 441967"/>
              <a:gd name="connsiteX4" fmla="*/ 1606216 w 1606292"/>
              <a:gd name="connsiteY4" fmla="*/ 223514 h 441967"/>
              <a:gd name="connsiteX5" fmla="*/ 1384982 w 1606292"/>
              <a:gd name="connsiteY5" fmla="*/ 441573 h 441967"/>
              <a:gd name="connsiteX6" fmla="*/ 325463 w 1606292"/>
              <a:gd name="connsiteY6" fmla="*/ 441573 h 441967"/>
              <a:gd name="connsiteX7" fmla="*/ 0 w 1606292"/>
              <a:gd name="connsiteY7" fmla="*/ 220901 h 441967"/>
              <a:gd name="connsiteX0" fmla="*/ 0 w 1606292"/>
              <a:gd name="connsiteY0" fmla="*/ 220901 h 441702"/>
              <a:gd name="connsiteX1" fmla="*/ 306413 w 1606292"/>
              <a:gd name="connsiteY1" fmla="*/ 0 h 441702"/>
              <a:gd name="connsiteX2" fmla="*/ 1375457 w 1606292"/>
              <a:gd name="connsiteY2" fmla="*/ 6350 h 441702"/>
              <a:gd name="connsiteX3" fmla="*/ 1606216 w 1606292"/>
              <a:gd name="connsiteY3" fmla="*/ 214884 h 441702"/>
              <a:gd name="connsiteX4" fmla="*/ 1606216 w 1606292"/>
              <a:gd name="connsiteY4" fmla="*/ 223514 h 441702"/>
              <a:gd name="connsiteX5" fmla="*/ 1384982 w 1606292"/>
              <a:gd name="connsiteY5" fmla="*/ 441573 h 441702"/>
              <a:gd name="connsiteX6" fmla="*/ 325463 w 1606292"/>
              <a:gd name="connsiteY6" fmla="*/ 441573 h 441702"/>
              <a:gd name="connsiteX7" fmla="*/ 0 w 1606292"/>
              <a:gd name="connsiteY7" fmla="*/ 220901 h 441702"/>
              <a:gd name="connsiteX0" fmla="*/ 0 w 1606292"/>
              <a:gd name="connsiteY0" fmla="*/ 220901 h 441967"/>
              <a:gd name="connsiteX1" fmla="*/ 306413 w 1606292"/>
              <a:gd name="connsiteY1" fmla="*/ 0 h 441967"/>
              <a:gd name="connsiteX2" fmla="*/ 1375457 w 1606292"/>
              <a:gd name="connsiteY2" fmla="*/ 6350 h 441967"/>
              <a:gd name="connsiteX3" fmla="*/ 1606216 w 1606292"/>
              <a:gd name="connsiteY3" fmla="*/ 214884 h 441967"/>
              <a:gd name="connsiteX4" fmla="*/ 1606216 w 1606292"/>
              <a:gd name="connsiteY4" fmla="*/ 223514 h 441967"/>
              <a:gd name="connsiteX5" fmla="*/ 1384982 w 1606292"/>
              <a:gd name="connsiteY5" fmla="*/ 441573 h 441967"/>
              <a:gd name="connsiteX6" fmla="*/ 325463 w 1606292"/>
              <a:gd name="connsiteY6" fmla="*/ 441573 h 441967"/>
              <a:gd name="connsiteX7" fmla="*/ 0 w 1606292"/>
              <a:gd name="connsiteY7" fmla="*/ 220901 h 441967"/>
              <a:gd name="connsiteX0" fmla="*/ 0 w 1606292"/>
              <a:gd name="connsiteY0" fmla="*/ 220901 h 442079"/>
              <a:gd name="connsiteX1" fmla="*/ 306413 w 1606292"/>
              <a:gd name="connsiteY1" fmla="*/ 0 h 442079"/>
              <a:gd name="connsiteX2" fmla="*/ 1375457 w 1606292"/>
              <a:gd name="connsiteY2" fmla="*/ 6350 h 442079"/>
              <a:gd name="connsiteX3" fmla="*/ 1606216 w 1606292"/>
              <a:gd name="connsiteY3" fmla="*/ 214884 h 442079"/>
              <a:gd name="connsiteX4" fmla="*/ 1606216 w 1606292"/>
              <a:gd name="connsiteY4" fmla="*/ 223514 h 442079"/>
              <a:gd name="connsiteX5" fmla="*/ 1384982 w 1606292"/>
              <a:gd name="connsiteY5" fmla="*/ 441573 h 442079"/>
              <a:gd name="connsiteX6" fmla="*/ 325463 w 1606292"/>
              <a:gd name="connsiteY6" fmla="*/ 441573 h 442079"/>
              <a:gd name="connsiteX7" fmla="*/ 0 w 1606292"/>
              <a:gd name="connsiteY7" fmla="*/ 220901 h 442079"/>
              <a:gd name="connsiteX0" fmla="*/ 0 w 1606292"/>
              <a:gd name="connsiteY0" fmla="*/ 220901 h 442079"/>
              <a:gd name="connsiteX1" fmla="*/ 306413 w 1606292"/>
              <a:gd name="connsiteY1" fmla="*/ 0 h 442079"/>
              <a:gd name="connsiteX2" fmla="*/ 1375457 w 1606292"/>
              <a:gd name="connsiteY2" fmla="*/ 6350 h 442079"/>
              <a:gd name="connsiteX3" fmla="*/ 1606216 w 1606292"/>
              <a:gd name="connsiteY3" fmla="*/ 214884 h 442079"/>
              <a:gd name="connsiteX4" fmla="*/ 1384982 w 1606292"/>
              <a:gd name="connsiteY4" fmla="*/ 441573 h 442079"/>
              <a:gd name="connsiteX5" fmla="*/ 325463 w 1606292"/>
              <a:gd name="connsiteY5" fmla="*/ 441573 h 442079"/>
              <a:gd name="connsiteX6" fmla="*/ 0 w 1606292"/>
              <a:gd name="connsiteY6" fmla="*/ 220901 h 442079"/>
              <a:gd name="connsiteX0" fmla="*/ 0 w 1606292"/>
              <a:gd name="connsiteY0" fmla="*/ 220901 h 442079"/>
              <a:gd name="connsiteX1" fmla="*/ 306413 w 1606292"/>
              <a:gd name="connsiteY1" fmla="*/ 0 h 442079"/>
              <a:gd name="connsiteX2" fmla="*/ 1375457 w 1606292"/>
              <a:gd name="connsiteY2" fmla="*/ 6350 h 442079"/>
              <a:gd name="connsiteX3" fmla="*/ 1606216 w 1606292"/>
              <a:gd name="connsiteY3" fmla="*/ 214884 h 442079"/>
              <a:gd name="connsiteX4" fmla="*/ 1384982 w 1606292"/>
              <a:gd name="connsiteY4" fmla="*/ 441573 h 442079"/>
              <a:gd name="connsiteX5" fmla="*/ 325463 w 1606292"/>
              <a:gd name="connsiteY5" fmla="*/ 441573 h 442079"/>
              <a:gd name="connsiteX6" fmla="*/ 0 w 1606292"/>
              <a:gd name="connsiteY6" fmla="*/ 220901 h 442079"/>
              <a:gd name="connsiteX0" fmla="*/ 0 w 1606292"/>
              <a:gd name="connsiteY0" fmla="*/ 220901 h 442079"/>
              <a:gd name="connsiteX1" fmla="*/ 306413 w 1606292"/>
              <a:gd name="connsiteY1" fmla="*/ 0 h 442079"/>
              <a:gd name="connsiteX2" fmla="*/ 1375457 w 1606292"/>
              <a:gd name="connsiteY2" fmla="*/ 6350 h 442079"/>
              <a:gd name="connsiteX3" fmla="*/ 1606216 w 1606292"/>
              <a:gd name="connsiteY3" fmla="*/ 214884 h 442079"/>
              <a:gd name="connsiteX4" fmla="*/ 1384982 w 1606292"/>
              <a:gd name="connsiteY4" fmla="*/ 441573 h 442079"/>
              <a:gd name="connsiteX5" fmla="*/ 325463 w 1606292"/>
              <a:gd name="connsiteY5" fmla="*/ 441573 h 442079"/>
              <a:gd name="connsiteX6" fmla="*/ 0 w 1606292"/>
              <a:gd name="connsiteY6" fmla="*/ 220901 h 442079"/>
              <a:gd name="connsiteX0" fmla="*/ 0 w 1606292"/>
              <a:gd name="connsiteY0" fmla="*/ 217726 h 438904"/>
              <a:gd name="connsiteX1" fmla="*/ 255613 w 1606292"/>
              <a:gd name="connsiteY1" fmla="*/ 0 h 438904"/>
              <a:gd name="connsiteX2" fmla="*/ 1375457 w 1606292"/>
              <a:gd name="connsiteY2" fmla="*/ 3175 h 438904"/>
              <a:gd name="connsiteX3" fmla="*/ 1606216 w 1606292"/>
              <a:gd name="connsiteY3" fmla="*/ 211709 h 438904"/>
              <a:gd name="connsiteX4" fmla="*/ 1384982 w 1606292"/>
              <a:gd name="connsiteY4" fmla="*/ 438398 h 438904"/>
              <a:gd name="connsiteX5" fmla="*/ 325463 w 1606292"/>
              <a:gd name="connsiteY5" fmla="*/ 438398 h 438904"/>
              <a:gd name="connsiteX6" fmla="*/ 0 w 1606292"/>
              <a:gd name="connsiteY6" fmla="*/ 217726 h 438904"/>
              <a:gd name="connsiteX0" fmla="*/ 0 w 1606292"/>
              <a:gd name="connsiteY0" fmla="*/ 217726 h 438904"/>
              <a:gd name="connsiteX1" fmla="*/ 255613 w 1606292"/>
              <a:gd name="connsiteY1" fmla="*/ 0 h 438904"/>
              <a:gd name="connsiteX2" fmla="*/ 1375457 w 1606292"/>
              <a:gd name="connsiteY2" fmla="*/ 3175 h 438904"/>
              <a:gd name="connsiteX3" fmla="*/ 1606216 w 1606292"/>
              <a:gd name="connsiteY3" fmla="*/ 211709 h 438904"/>
              <a:gd name="connsiteX4" fmla="*/ 1384982 w 1606292"/>
              <a:gd name="connsiteY4" fmla="*/ 438398 h 438904"/>
              <a:gd name="connsiteX5" fmla="*/ 274663 w 1606292"/>
              <a:gd name="connsiteY5" fmla="*/ 438398 h 438904"/>
              <a:gd name="connsiteX6" fmla="*/ 0 w 1606292"/>
              <a:gd name="connsiteY6" fmla="*/ 217726 h 438904"/>
              <a:gd name="connsiteX0" fmla="*/ 0 w 1606292"/>
              <a:gd name="connsiteY0" fmla="*/ 217726 h 438405"/>
              <a:gd name="connsiteX1" fmla="*/ 255613 w 1606292"/>
              <a:gd name="connsiteY1" fmla="*/ 0 h 438405"/>
              <a:gd name="connsiteX2" fmla="*/ 1375457 w 1606292"/>
              <a:gd name="connsiteY2" fmla="*/ 3175 h 438405"/>
              <a:gd name="connsiteX3" fmla="*/ 1606216 w 1606292"/>
              <a:gd name="connsiteY3" fmla="*/ 211709 h 438405"/>
              <a:gd name="connsiteX4" fmla="*/ 1384982 w 1606292"/>
              <a:gd name="connsiteY4" fmla="*/ 438398 h 438405"/>
              <a:gd name="connsiteX5" fmla="*/ 274663 w 1606292"/>
              <a:gd name="connsiteY5" fmla="*/ 438398 h 438405"/>
              <a:gd name="connsiteX6" fmla="*/ 0 w 1606292"/>
              <a:gd name="connsiteY6" fmla="*/ 217726 h 438405"/>
              <a:gd name="connsiteX0" fmla="*/ 0 w 1606292"/>
              <a:gd name="connsiteY0" fmla="*/ 217726 h 438405"/>
              <a:gd name="connsiteX1" fmla="*/ 255613 w 1606292"/>
              <a:gd name="connsiteY1" fmla="*/ 0 h 438405"/>
              <a:gd name="connsiteX2" fmla="*/ 1375457 w 1606292"/>
              <a:gd name="connsiteY2" fmla="*/ 3175 h 438405"/>
              <a:gd name="connsiteX3" fmla="*/ 1606216 w 1606292"/>
              <a:gd name="connsiteY3" fmla="*/ 211709 h 438405"/>
              <a:gd name="connsiteX4" fmla="*/ 1384982 w 1606292"/>
              <a:gd name="connsiteY4" fmla="*/ 438398 h 438405"/>
              <a:gd name="connsiteX5" fmla="*/ 274663 w 1606292"/>
              <a:gd name="connsiteY5" fmla="*/ 438398 h 438405"/>
              <a:gd name="connsiteX6" fmla="*/ 0 w 1606292"/>
              <a:gd name="connsiteY6" fmla="*/ 217726 h 438405"/>
              <a:gd name="connsiteX0" fmla="*/ 0 w 1606292"/>
              <a:gd name="connsiteY0" fmla="*/ 217726 h 438403"/>
              <a:gd name="connsiteX1" fmla="*/ 255613 w 1606292"/>
              <a:gd name="connsiteY1" fmla="*/ 0 h 438403"/>
              <a:gd name="connsiteX2" fmla="*/ 1375457 w 1606292"/>
              <a:gd name="connsiteY2" fmla="*/ 3175 h 438403"/>
              <a:gd name="connsiteX3" fmla="*/ 1606216 w 1606292"/>
              <a:gd name="connsiteY3" fmla="*/ 211709 h 438403"/>
              <a:gd name="connsiteX4" fmla="*/ 1384982 w 1606292"/>
              <a:gd name="connsiteY4" fmla="*/ 438398 h 438403"/>
              <a:gd name="connsiteX5" fmla="*/ 274663 w 1606292"/>
              <a:gd name="connsiteY5" fmla="*/ 438398 h 438403"/>
              <a:gd name="connsiteX6" fmla="*/ 0 w 1606292"/>
              <a:gd name="connsiteY6" fmla="*/ 217726 h 438403"/>
              <a:gd name="connsiteX0" fmla="*/ 0 w 1606292"/>
              <a:gd name="connsiteY0" fmla="*/ 217726 h 438403"/>
              <a:gd name="connsiteX1" fmla="*/ 255613 w 1606292"/>
              <a:gd name="connsiteY1" fmla="*/ 0 h 438403"/>
              <a:gd name="connsiteX2" fmla="*/ 1375457 w 1606292"/>
              <a:gd name="connsiteY2" fmla="*/ 3175 h 438403"/>
              <a:gd name="connsiteX3" fmla="*/ 1606216 w 1606292"/>
              <a:gd name="connsiteY3" fmla="*/ 211709 h 438403"/>
              <a:gd name="connsiteX4" fmla="*/ 1384982 w 1606292"/>
              <a:gd name="connsiteY4" fmla="*/ 438398 h 438403"/>
              <a:gd name="connsiteX5" fmla="*/ 274663 w 1606292"/>
              <a:gd name="connsiteY5" fmla="*/ 438398 h 438403"/>
              <a:gd name="connsiteX6" fmla="*/ 0 w 1606292"/>
              <a:gd name="connsiteY6" fmla="*/ 217726 h 438403"/>
              <a:gd name="connsiteX0" fmla="*/ 18 w 1606310"/>
              <a:gd name="connsiteY0" fmla="*/ 217726 h 438403"/>
              <a:gd name="connsiteX1" fmla="*/ 255631 w 1606310"/>
              <a:gd name="connsiteY1" fmla="*/ 0 h 438403"/>
              <a:gd name="connsiteX2" fmla="*/ 1375475 w 1606310"/>
              <a:gd name="connsiteY2" fmla="*/ 3175 h 438403"/>
              <a:gd name="connsiteX3" fmla="*/ 1606234 w 1606310"/>
              <a:gd name="connsiteY3" fmla="*/ 211709 h 438403"/>
              <a:gd name="connsiteX4" fmla="*/ 1385000 w 1606310"/>
              <a:gd name="connsiteY4" fmla="*/ 438398 h 438403"/>
              <a:gd name="connsiteX5" fmla="*/ 274681 w 1606310"/>
              <a:gd name="connsiteY5" fmla="*/ 438398 h 438403"/>
              <a:gd name="connsiteX6" fmla="*/ 18 w 1606310"/>
              <a:gd name="connsiteY6" fmla="*/ 217726 h 438403"/>
              <a:gd name="connsiteX0" fmla="*/ 18 w 1606310"/>
              <a:gd name="connsiteY0" fmla="*/ 217726 h 438403"/>
              <a:gd name="connsiteX1" fmla="*/ 255631 w 1606310"/>
              <a:gd name="connsiteY1" fmla="*/ 0 h 438403"/>
              <a:gd name="connsiteX2" fmla="*/ 1375475 w 1606310"/>
              <a:gd name="connsiteY2" fmla="*/ 3175 h 438403"/>
              <a:gd name="connsiteX3" fmla="*/ 1606234 w 1606310"/>
              <a:gd name="connsiteY3" fmla="*/ 211709 h 438403"/>
              <a:gd name="connsiteX4" fmla="*/ 1385000 w 1606310"/>
              <a:gd name="connsiteY4" fmla="*/ 438398 h 438403"/>
              <a:gd name="connsiteX5" fmla="*/ 274681 w 1606310"/>
              <a:gd name="connsiteY5" fmla="*/ 438398 h 438403"/>
              <a:gd name="connsiteX6" fmla="*/ 18 w 1606310"/>
              <a:gd name="connsiteY6" fmla="*/ 217726 h 438403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375475 w 1606310"/>
              <a:gd name="connsiteY2" fmla="*/ 3175 h 438401"/>
              <a:gd name="connsiteX3" fmla="*/ 1606234 w 1606310"/>
              <a:gd name="connsiteY3" fmla="*/ 211709 h 438401"/>
              <a:gd name="connsiteX4" fmla="*/ 1385000 w 1606310"/>
              <a:gd name="connsiteY4" fmla="*/ 438398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336"/>
              <a:gd name="connsiteY0" fmla="*/ 217726 h 438401"/>
              <a:gd name="connsiteX1" fmla="*/ 255631 w 1606336"/>
              <a:gd name="connsiteY1" fmla="*/ 0 h 438401"/>
              <a:gd name="connsiteX2" fmla="*/ 1400875 w 1606336"/>
              <a:gd name="connsiteY2" fmla="*/ 3175 h 438401"/>
              <a:gd name="connsiteX3" fmla="*/ 1606234 w 1606336"/>
              <a:gd name="connsiteY3" fmla="*/ 211709 h 438401"/>
              <a:gd name="connsiteX4" fmla="*/ 1385000 w 1606336"/>
              <a:gd name="connsiteY4" fmla="*/ 438398 h 438401"/>
              <a:gd name="connsiteX5" fmla="*/ 274681 w 1606336"/>
              <a:gd name="connsiteY5" fmla="*/ 438398 h 438401"/>
              <a:gd name="connsiteX6" fmla="*/ 18 w 1606336"/>
              <a:gd name="connsiteY6" fmla="*/ 217726 h 438401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400875 w 1606310"/>
              <a:gd name="connsiteY2" fmla="*/ 3175 h 438401"/>
              <a:gd name="connsiteX3" fmla="*/ 1606234 w 1606310"/>
              <a:gd name="connsiteY3" fmla="*/ 211709 h 438401"/>
              <a:gd name="connsiteX4" fmla="*/ 1385000 w 1606310"/>
              <a:gd name="connsiteY4" fmla="*/ 438398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400875 w 1606310"/>
              <a:gd name="connsiteY2" fmla="*/ 3175 h 438401"/>
              <a:gd name="connsiteX3" fmla="*/ 1606234 w 1606310"/>
              <a:gd name="connsiteY3" fmla="*/ 211709 h 438401"/>
              <a:gd name="connsiteX4" fmla="*/ 1416750 w 1606310"/>
              <a:gd name="connsiteY4" fmla="*/ 435223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400875 w 1606310"/>
              <a:gd name="connsiteY2" fmla="*/ 3175 h 438401"/>
              <a:gd name="connsiteX3" fmla="*/ 1606234 w 1606310"/>
              <a:gd name="connsiteY3" fmla="*/ 211709 h 438401"/>
              <a:gd name="connsiteX4" fmla="*/ 1416750 w 1606310"/>
              <a:gd name="connsiteY4" fmla="*/ 435223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289"/>
              <a:gd name="connsiteY0" fmla="*/ 217726 h 438401"/>
              <a:gd name="connsiteX1" fmla="*/ 255631 w 1606289"/>
              <a:gd name="connsiteY1" fmla="*/ 0 h 438401"/>
              <a:gd name="connsiteX2" fmla="*/ 1362775 w 1606289"/>
              <a:gd name="connsiteY2" fmla="*/ 6350 h 438401"/>
              <a:gd name="connsiteX3" fmla="*/ 1606234 w 1606289"/>
              <a:gd name="connsiteY3" fmla="*/ 211709 h 438401"/>
              <a:gd name="connsiteX4" fmla="*/ 1416750 w 1606289"/>
              <a:gd name="connsiteY4" fmla="*/ 435223 h 438401"/>
              <a:gd name="connsiteX5" fmla="*/ 274681 w 1606289"/>
              <a:gd name="connsiteY5" fmla="*/ 438398 h 438401"/>
              <a:gd name="connsiteX6" fmla="*/ 18 w 1606289"/>
              <a:gd name="connsiteY6" fmla="*/ 217726 h 438401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362775 w 1606310"/>
              <a:gd name="connsiteY2" fmla="*/ 6350 h 438401"/>
              <a:gd name="connsiteX3" fmla="*/ 1606234 w 1606310"/>
              <a:gd name="connsiteY3" fmla="*/ 211709 h 438401"/>
              <a:gd name="connsiteX4" fmla="*/ 1416750 w 1606310"/>
              <a:gd name="connsiteY4" fmla="*/ 435223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362775 w 1606310"/>
              <a:gd name="connsiteY2" fmla="*/ 6350 h 438401"/>
              <a:gd name="connsiteX3" fmla="*/ 1606234 w 1606310"/>
              <a:gd name="connsiteY3" fmla="*/ 211709 h 438401"/>
              <a:gd name="connsiteX4" fmla="*/ 1375475 w 1606310"/>
              <a:gd name="connsiteY4" fmla="*/ 435223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362775 w 1606310"/>
              <a:gd name="connsiteY2" fmla="*/ 6350 h 438401"/>
              <a:gd name="connsiteX3" fmla="*/ 1606234 w 1606310"/>
              <a:gd name="connsiteY3" fmla="*/ 211709 h 438401"/>
              <a:gd name="connsiteX4" fmla="*/ 1375475 w 1606310"/>
              <a:gd name="connsiteY4" fmla="*/ 435223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325"/>
              <a:gd name="connsiteY0" fmla="*/ 217726 h 438401"/>
              <a:gd name="connsiteX1" fmla="*/ 255631 w 1606325"/>
              <a:gd name="connsiteY1" fmla="*/ 0 h 438401"/>
              <a:gd name="connsiteX2" fmla="*/ 1362775 w 1606325"/>
              <a:gd name="connsiteY2" fmla="*/ 6350 h 438401"/>
              <a:gd name="connsiteX3" fmla="*/ 1606234 w 1606325"/>
              <a:gd name="connsiteY3" fmla="*/ 211709 h 438401"/>
              <a:gd name="connsiteX4" fmla="*/ 1375475 w 1606325"/>
              <a:gd name="connsiteY4" fmla="*/ 435223 h 438401"/>
              <a:gd name="connsiteX5" fmla="*/ 274681 w 1606325"/>
              <a:gd name="connsiteY5" fmla="*/ 438398 h 438401"/>
              <a:gd name="connsiteX6" fmla="*/ 18 w 1606325"/>
              <a:gd name="connsiteY6" fmla="*/ 217726 h 438401"/>
              <a:gd name="connsiteX0" fmla="*/ 18 w 1606325"/>
              <a:gd name="connsiteY0" fmla="*/ 217726 h 438401"/>
              <a:gd name="connsiteX1" fmla="*/ 255631 w 1606325"/>
              <a:gd name="connsiteY1" fmla="*/ 0 h 438401"/>
              <a:gd name="connsiteX2" fmla="*/ 1362775 w 1606325"/>
              <a:gd name="connsiteY2" fmla="*/ 6350 h 438401"/>
              <a:gd name="connsiteX3" fmla="*/ 1606234 w 1606325"/>
              <a:gd name="connsiteY3" fmla="*/ 211709 h 438401"/>
              <a:gd name="connsiteX4" fmla="*/ 1375475 w 1606325"/>
              <a:gd name="connsiteY4" fmla="*/ 435223 h 438401"/>
              <a:gd name="connsiteX5" fmla="*/ 274681 w 1606325"/>
              <a:gd name="connsiteY5" fmla="*/ 438398 h 438401"/>
              <a:gd name="connsiteX6" fmla="*/ 18 w 1606325"/>
              <a:gd name="connsiteY6" fmla="*/ 217726 h 438401"/>
              <a:gd name="connsiteX0" fmla="*/ 18 w 1603153"/>
              <a:gd name="connsiteY0" fmla="*/ 217726 h 438401"/>
              <a:gd name="connsiteX1" fmla="*/ 255631 w 1603153"/>
              <a:gd name="connsiteY1" fmla="*/ 0 h 438401"/>
              <a:gd name="connsiteX2" fmla="*/ 1362775 w 1603153"/>
              <a:gd name="connsiteY2" fmla="*/ 6350 h 438401"/>
              <a:gd name="connsiteX3" fmla="*/ 1603059 w 1603153"/>
              <a:gd name="connsiteY3" fmla="*/ 227584 h 438401"/>
              <a:gd name="connsiteX4" fmla="*/ 1375475 w 1603153"/>
              <a:gd name="connsiteY4" fmla="*/ 435223 h 438401"/>
              <a:gd name="connsiteX5" fmla="*/ 274681 w 1603153"/>
              <a:gd name="connsiteY5" fmla="*/ 438398 h 438401"/>
              <a:gd name="connsiteX6" fmla="*/ 18 w 1603153"/>
              <a:gd name="connsiteY6" fmla="*/ 217726 h 438401"/>
              <a:gd name="connsiteX0" fmla="*/ 18 w 1603153"/>
              <a:gd name="connsiteY0" fmla="*/ 217726 h 438401"/>
              <a:gd name="connsiteX1" fmla="*/ 255631 w 1603153"/>
              <a:gd name="connsiteY1" fmla="*/ 0 h 438401"/>
              <a:gd name="connsiteX2" fmla="*/ 1362775 w 1603153"/>
              <a:gd name="connsiteY2" fmla="*/ 6350 h 438401"/>
              <a:gd name="connsiteX3" fmla="*/ 1603059 w 1603153"/>
              <a:gd name="connsiteY3" fmla="*/ 221234 h 438401"/>
              <a:gd name="connsiteX4" fmla="*/ 1375475 w 1603153"/>
              <a:gd name="connsiteY4" fmla="*/ 435223 h 438401"/>
              <a:gd name="connsiteX5" fmla="*/ 274681 w 1603153"/>
              <a:gd name="connsiteY5" fmla="*/ 438398 h 438401"/>
              <a:gd name="connsiteX6" fmla="*/ 18 w 1603153"/>
              <a:gd name="connsiteY6" fmla="*/ 217726 h 438401"/>
              <a:gd name="connsiteX0" fmla="*/ 18 w 1603108"/>
              <a:gd name="connsiteY0" fmla="*/ 217726 h 438401"/>
              <a:gd name="connsiteX1" fmla="*/ 255631 w 1603108"/>
              <a:gd name="connsiteY1" fmla="*/ 0 h 438401"/>
              <a:gd name="connsiteX2" fmla="*/ 1362775 w 1603108"/>
              <a:gd name="connsiteY2" fmla="*/ 6350 h 438401"/>
              <a:gd name="connsiteX3" fmla="*/ 1603059 w 1603108"/>
              <a:gd name="connsiteY3" fmla="*/ 221234 h 438401"/>
              <a:gd name="connsiteX4" fmla="*/ 1375475 w 1603108"/>
              <a:gd name="connsiteY4" fmla="*/ 435223 h 438401"/>
              <a:gd name="connsiteX5" fmla="*/ 274681 w 1603108"/>
              <a:gd name="connsiteY5" fmla="*/ 438398 h 438401"/>
              <a:gd name="connsiteX6" fmla="*/ 18 w 1603108"/>
              <a:gd name="connsiteY6" fmla="*/ 217726 h 438401"/>
              <a:gd name="connsiteX0" fmla="*/ 18 w 1603108"/>
              <a:gd name="connsiteY0" fmla="*/ 217726 h 438401"/>
              <a:gd name="connsiteX1" fmla="*/ 255631 w 1603108"/>
              <a:gd name="connsiteY1" fmla="*/ 0 h 438401"/>
              <a:gd name="connsiteX2" fmla="*/ 1362775 w 1603108"/>
              <a:gd name="connsiteY2" fmla="*/ 6350 h 438401"/>
              <a:gd name="connsiteX3" fmla="*/ 1603059 w 1603108"/>
              <a:gd name="connsiteY3" fmla="*/ 221234 h 438401"/>
              <a:gd name="connsiteX4" fmla="*/ 1375475 w 1603108"/>
              <a:gd name="connsiteY4" fmla="*/ 435223 h 438401"/>
              <a:gd name="connsiteX5" fmla="*/ 274681 w 1603108"/>
              <a:gd name="connsiteY5" fmla="*/ 438398 h 438401"/>
              <a:gd name="connsiteX6" fmla="*/ 18 w 1603108"/>
              <a:gd name="connsiteY6" fmla="*/ 217726 h 438401"/>
              <a:gd name="connsiteX0" fmla="*/ 18 w 1603115"/>
              <a:gd name="connsiteY0" fmla="*/ 217726 h 438401"/>
              <a:gd name="connsiteX1" fmla="*/ 255631 w 1603115"/>
              <a:gd name="connsiteY1" fmla="*/ 0 h 438401"/>
              <a:gd name="connsiteX2" fmla="*/ 1362775 w 1603115"/>
              <a:gd name="connsiteY2" fmla="*/ 6350 h 438401"/>
              <a:gd name="connsiteX3" fmla="*/ 1603059 w 1603115"/>
              <a:gd name="connsiteY3" fmla="*/ 221234 h 438401"/>
              <a:gd name="connsiteX4" fmla="*/ 1375475 w 1603115"/>
              <a:gd name="connsiteY4" fmla="*/ 435223 h 438401"/>
              <a:gd name="connsiteX5" fmla="*/ 274681 w 1603115"/>
              <a:gd name="connsiteY5" fmla="*/ 438398 h 438401"/>
              <a:gd name="connsiteX6" fmla="*/ 18 w 1603115"/>
              <a:gd name="connsiteY6" fmla="*/ 217726 h 438401"/>
              <a:gd name="connsiteX0" fmla="*/ 18 w 1603097"/>
              <a:gd name="connsiteY0" fmla="*/ 217726 h 438401"/>
              <a:gd name="connsiteX1" fmla="*/ 255631 w 1603097"/>
              <a:gd name="connsiteY1" fmla="*/ 0 h 438401"/>
              <a:gd name="connsiteX2" fmla="*/ 1362775 w 1603097"/>
              <a:gd name="connsiteY2" fmla="*/ 6350 h 438401"/>
              <a:gd name="connsiteX3" fmla="*/ 1603059 w 1603097"/>
              <a:gd name="connsiteY3" fmla="*/ 221234 h 438401"/>
              <a:gd name="connsiteX4" fmla="*/ 1337375 w 1603097"/>
              <a:gd name="connsiteY4" fmla="*/ 438398 h 438401"/>
              <a:gd name="connsiteX5" fmla="*/ 274681 w 1603097"/>
              <a:gd name="connsiteY5" fmla="*/ 438398 h 438401"/>
              <a:gd name="connsiteX6" fmla="*/ 18 w 1603097"/>
              <a:gd name="connsiteY6" fmla="*/ 217726 h 438401"/>
              <a:gd name="connsiteX0" fmla="*/ 18 w 1603097"/>
              <a:gd name="connsiteY0" fmla="*/ 217726 h 438401"/>
              <a:gd name="connsiteX1" fmla="*/ 255631 w 1603097"/>
              <a:gd name="connsiteY1" fmla="*/ 0 h 438401"/>
              <a:gd name="connsiteX2" fmla="*/ 1340550 w 1603097"/>
              <a:gd name="connsiteY2" fmla="*/ 3175 h 438401"/>
              <a:gd name="connsiteX3" fmla="*/ 1603059 w 1603097"/>
              <a:gd name="connsiteY3" fmla="*/ 221234 h 438401"/>
              <a:gd name="connsiteX4" fmla="*/ 1337375 w 1603097"/>
              <a:gd name="connsiteY4" fmla="*/ 438398 h 438401"/>
              <a:gd name="connsiteX5" fmla="*/ 274681 w 1603097"/>
              <a:gd name="connsiteY5" fmla="*/ 438398 h 438401"/>
              <a:gd name="connsiteX6" fmla="*/ 18 w 1603097"/>
              <a:gd name="connsiteY6" fmla="*/ 217726 h 438401"/>
              <a:gd name="connsiteX0" fmla="*/ 18 w 1603097"/>
              <a:gd name="connsiteY0" fmla="*/ 217726 h 438401"/>
              <a:gd name="connsiteX1" fmla="*/ 255631 w 1603097"/>
              <a:gd name="connsiteY1" fmla="*/ 0 h 438401"/>
              <a:gd name="connsiteX2" fmla="*/ 1340550 w 1603097"/>
              <a:gd name="connsiteY2" fmla="*/ 3175 h 438401"/>
              <a:gd name="connsiteX3" fmla="*/ 1603059 w 1603097"/>
              <a:gd name="connsiteY3" fmla="*/ 221234 h 438401"/>
              <a:gd name="connsiteX4" fmla="*/ 1337375 w 1603097"/>
              <a:gd name="connsiteY4" fmla="*/ 438398 h 438401"/>
              <a:gd name="connsiteX5" fmla="*/ 274681 w 1603097"/>
              <a:gd name="connsiteY5" fmla="*/ 438398 h 438401"/>
              <a:gd name="connsiteX6" fmla="*/ 18 w 1603097"/>
              <a:gd name="connsiteY6" fmla="*/ 217726 h 438401"/>
              <a:gd name="connsiteX0" fmla="*/ 18 w 1603104"/>
              <a:gd name="connsiteY0" fmla="*/ 217726 h 438401"/>
              <a:gd name="connsiteX1" fmla="*/ 255631 w 1603104"/>
              <a:gd name="connsiteY1" fmla="*/ 0 h 438401"/>
              <a:gd name="connsiteX2" fmla="*/ 1340550 w 1603104"/>
              <a:gd name="connsiteY2" fmla="*/ 3175 h 438401"/>
              <a:gd name="connsiteX3" fmla="*/ 1603059 w 1603104"/>
              <a:gd name="connsiteY3" fmla="*/ 221234 h 438401"/>
              <a:gd name="connsiteX4" fmla="*/ 1337375 w 1603104"/>
              <a:gd name="connsiteY4" fmla="*/ 438398 h 438401"/>
              <a:gd name="connsiteX5" fmla="*/ 274681 w 1603104"/>
              <a:gd name="connsiteY5" fmla="*/ 438398 h 438401"/>
              <a:gd name="connsiteX6" fmla="*/ 18 w 1603104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40550 w 1603059"/>
              <a:gd name="connsiteY2" fmla="*/ 3175 h 438401"/>
              <a:gd name="connsiteX3" fmla="*/ 1603059 w 1603059"/>
              <a:gd name="connsiteY3" fmla="*/ 221234 h 438401"/>
              <a:gd name="connsiteX4" fmla="*/ 1337375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157"/>
              <a:gd name="connsiteY0" fmla="*/ 217726 h 438401"/>
              <a:gd name="connsiteX1" fmla="*/ 255631 w 1603157"/>
              <a:gd name="connsiteY1" fmla="*/ 0 h 438401"/>
              <a:gd name="connsiteX2" fmla="*/ 1340550 w 1603157"/>
              <a:gd name="connsiteY2" fmla="*/ 3175 h 438401"/>
              <a:gd name="connsiteX3" fmla="*/ 1603059 w 1603157"/>
              <a:gd name="connsiteY3" fmla="*/ 221234 h 438401"/>
              <a:gd name="connsiteX4" fmla="*/ 1337375 w 1603157"/>
              <a:gd name="connsiteY4" fmla="*/ 438398 h 438401"/>
              <a:gd name="connsiteX5" fmla="*/ 274681 w 1603157"/>
              <a:gd name="connsiteY5" fmla="*/ 438398 h 438401"/>
              <a:gd name="connsiteX6" fmla="*/ 18 w 1603157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40550 w 1603059"/>
              <a:gd name="connsiteY2" fmla="*/ 3175 h 438401"/>
              <a:gd name="connsiteX3" fmla="*/ 1603059 w 1603059"/>
              <a:gd name="connsiteY3" fmla="*/ 221234 h 438401"/>
              <a:gd name="connsiteX4" fmla="*/ 1337375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40550 w 1603059"/>
              <a:gd name="connsiteY2" fmla="*/ 3175 h 438401"/>
              <a:gd name="connsiteX3" fmla="*/ 1603059 w 1603059"/>
              <a:gd name="connsiteY3" fmla="*/ 221234 h 438401"/>
              <a:gd name="connsiteX4" fmla="*/ 1337375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40550 w 1603059"/>
              <a:gd name="connsiteY2" fmla="*/ 3175 h 438401"/>
              <a:gd name="connsiteX3" fmla="*/ 1603059 w 1603059"/>
              <a:gd name="connsiteY3" fmla="*/ 221234 h 438401"/>
              <a:gd name="connsiteX4" fmla="*/ 1337375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40550 w 1603059"/>
              <a:gd name="connsiteY2" fmla="*/ 3175 h 438401"/>
              <a:gd name="connsiteX3" fmla="*/ 1603059 w 1603059"/>
              <a:gd name="connsiteY3" fmla="*/ 221234 h 438401"/>
              <a:gd name="connsiteX4" fmla="*/ 1362775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40550 w 1603059"/>
              <a:gd name="connsiteY2" fmla="*/ 3175 h 438401"/>
              <a:gd name="connsiteX3" fmla="*/ 1603059 w 1603059"/>
              <a:gd name="connsiteY3" fmla="*/ 221234 h 438401"/>
              <a:gd name="connsiteX4" fmla="*/ 1394525 w 1603059"/>
              <a:gd name="connsiteY4" fmla="*/ 435223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94525 w 1603059"/>
              <a:gd name="connsiteY4" fmla="*/ 435223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94525 w 1603059"/>
              <a:gd name="connsiteY4" fmla="*/ 435223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94525 w 1603059"/>
              <a:gd name="connsiteY4" fmla="*/ 435223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31025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31025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31025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31025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24144 h 444819"/>
              <a:gd name="connsiteX1" fmla="*/ 255631 w 1603059"/>
              <a:gd name="connsiteY1" fmla="*/ 6418 h 444819"/>
              <a:gd name="connsiteX2" fmla="*/ 1337375 w 1603059"/>
              <a:gd name="connsiteY2" fmla="*/ 68 h 444819"/>
              <a:gd name="connsiteX3" fmla="*/ 1603059 w 1603059"/>
              <a:gd name="connsiteY3" fmla="*/ 227652 h 444819"/>
              <a:gd name="connsiteX4" fmla="*/ 1365950 w 1603059"/>
              <a:gd name="connsiteY4" fmla="*/ 444816 h 444819"/>
              <a:gd name="connsiteX5" fmla="*/ 274681 w 1603059"/>
              <a:gd name="connsiteY5" fmla="*/ 444816 h 444819"/>
              <a:gd name="connsiteX6" fmla="*/ 18 w 1603059"/>
              <a:gd name="connsiteY6" fmla="*/ 224144 h 444819"/>
              <a:gd name="connsiteX0" fmla="*/ 18 w 1603059"/>
              <a:gd name="connsiteY0" fmla="*/ 224144 h 444819"/>
              <a:gd name="connsiteX1" fmla="*/ 255631 w 1603059"/>
              <a:gd name="connsiteY1" fmla="*/ 6418 h 444819"/>
              <a:gd name="connsiteX2" fmla="*/ 1337375 w 1603059"/>
              <a:gd name="connsiteY2" fmla="*/ 68 h 444819"/>
              <a:gd name="connsiteX3" fmla="*/ 1603059 w 1603059"/>
              <a:gd name="connsiteY3" fmla="*/ 227652 h 444819"/>
              <a:gd name="connsiteX4" fmla="*/ 1365950 w 1603059"/>
              <a:gd name="connsiteY4" fmla="*/ 444816 h 444819"/>
              <a:gd name="connsiteX5" fmla="*/ 274681 w 1603059"/>
              <a:gd name="connsiteY5" fmla="*/ 444816 h 444819"/>
              <a:gd name="connsiteX6" fmla="*/ 18 w 1603059"/>
              <a:gd name="connsiteY6" fmla="*/ 224144 h 444819"/>
              <a:gd name="connsiteX0" fmla="*/ 18 w 1603421"/>
              <a:gd name="connsiteY0" fmla="*/ 224135 h 444810"/>
              <a:gd name="connsiteX1" fmla="*/ 255631 w 1603421"/>
              <a:gd name="connsiteY1" fmla="*/ 6409 h 444810"/>
              <a:gd name="connsiteX2" fmla="*/ 1337375 w 1603421"/>
              <a:gd name="connsiteY2" fmla="*/ 59 h 444810"/>
              <a:gd name="connsiteX3" fmla="*/ 1603059 w 1603421"/>
              <a:gd name="connsiteY3" fmla="*/ 227643 h 444810"/>
              <a:gd name="connsiteX4" fmla="*/ 1365950 w 1603421"/>
              <a:gd name="connsiteY4" fmla="*/ 444807 h 444810"/>
              <a:gd name="connsiteX5" fmla="*/ 274681 w 1603421"/>
              <a:gd name="connsiteY5" fmla="*/ 444807 h 444810"/>
              <a:gd name="connsiteX6" fmla="*/ 18 w 1603421"/>
              <a:gd name="connsiteY6" fmla="*/ 224135 h 444810"/>
              <a:gd name="connsiteX0" fmla="*/ 18 w 1603059"/>
              <a:gd name="connsiteY0" fmla="*/ 224130 h 444805"/>
              <a:gd name="connsiteX1" fmla="*/ 255631 w 1603059"/>
              <a:gd name="connsiteY1" fmla="*/ 6404 h 444805"/>
              <a:gd name="connsiteX2" fmla="*/ 1337375 w 1603059"/>
              <a:gd name="connsiteY2" fmla="*/ 54 h 444805"/>
              <a:gd name="connsiteX3" fmla="*/ 1603059 w 1603059"/>
              <a:gd name="connsiteY3" fmla="*/ 227638 h 444805"/>
              <a:gd name="connsiteX4" fmla="*/ 1365950 w 1603059"/>
              <a:gd name="connsiteY4" fmla="*/ 444802 h 444805"/>
              <a:gd name="connsiteX5" fmla="*/ 274681 w 1603059"/>
              <a:gd name="connsiteY5" fmla="*/ 444802 h 444805"/>
              <a:gd name="connsiteX6" fmla="*/ 18 w 1603059"/>
              <a:gd name="connsiteY6" fmla="*/ 224130 h 444805"/>
              <a:gd name="connsiteX0" fmla="*/ 18 w 1603059"/>
              <a:gd name="connsiteY0" fmla="*/ 224076 h 444751"/>
              <a:gd name="connsiteX1" fmla="*/ 255631 w 1603059"/>
              <a:gd name="connsiteY1" fmla="*/ 6350 h 444751"/>
              <a:gd name="connsiteX2" fmla="*/ 1337375 w 1603059"/>
              <a:gd name="connsiteY2" fmla="*/ 0 h 444751"/>
              <a:gd name="connsiteX3" fmla="*/ 1603059 w 1603059"/>
              <a:gd name="connsiteY3" fmla="*/ 227584 h 444751"/>
              <a:gd name="connsiteX4" fmla="*/ 1365950 w 1603059"/>
              <a:gd name="connsiteY4" fmla="*/ 444748 h 444751"/>
              <a:gd name="connsiteX5" fmla="*/ 274681 w 1603059"/>
              <a:gd name="connsiteY5" fmla="*/ 444748 h 444751"/>
              <a:gd name="connsiteX6" fmla="*/ 18 w 1603059"/>
              <a:gd name="connsiteY6" fmla="*/ 224076 h 444751"/>
              <a:gd name="connsiteX0" fmla="*/ 18 w 1603059"/>
              <a:gd name="connsiteY0" fmla="*/ 224076 h 444832"/>
              <a:gd name="connsiteX1" fmla="*/ 255631 w 1603059"/>
              <a:gd name="connsiteY1" fmla="*/ 6350 h 444832"/>
              <a:gd name="connsiteX2" fmla="*/ 1337375 w 1603059"/>
              <a:gd name="connsiteY2" fmla="*/ 0 h 444832"/>
              <a:gd name="connsiteX3" fmla="*/ 1603059 w 1603059"/>
              <a:gd name="connsiteY3" fmla="*/ 227584 h 444832"/>
              <a:gd name="connsiteX4" fmla="*/ 1365950 w 1603059"/>
              <a:gd name="connsiteY4" fmla="*/ 444748 h 444832"/>
              <a:gd name="connsiteX5" fmla="*/ 274681 w 1603059"/>
              <a:gd name="connsiteY5" fmla="*/ 444748 h 444832"/>
              <a:gd name="connsiteX6" fmla="*/ 18 w 1603059"/>
              <a:gd name="connsiteY6" fmla="*/ 224076 h 444832"/>
              <a:gd name="connsiteX0" fmla="*/ 18 w 1603059"/>
              <a:gd name="connsiteY0" fmla="*/ 224076 h 448005"/>
              <a:gd name="connsiteX1" fmla="*/ 255631 w 1603059"/>
              <a:gd name="connsiteY1" fmla="*/ 6350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274681 w 1603059"/>
              <a:gd name="connsiteY5" fmla="*/ 444748 h 448005"/>
              <a:gd name="connsiteX6" fmla="*/ 18 w 1603059"/>
              <a:gd name="connsiteY6" fmla="*/ 224076 h 448005"/>
              <a:gd name="connsiteX0" fmla="*/ 18 w 1603059"/>
              <a:gd name="connsiteY0" fmla="*/ 224076 h 448005"/>
              <a:gd name="connsiteX1" fmla="*/ 255631 w 1603059"/>
              <a:gd name="connsiteY1" fmla="*/ 6350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274681 w 1603059"/>
              <a:gd name="connsiteY5" fmla="*/ 444748 h 448005"/>
              <a:gd name="connsiteX6" fmla="*/ 18 w 1603059"/>
              <a:gd name="connsiteY6" fmla="*/ 224076 h 448005"/>
              <a:gd name="connsiteX0" fmla="*/ 18 w 1603059"/>
              <a:gd name="connsiteY0" fmla="*/ 224076 h 448005"/>
              <a:gd name="connsiteX1" fmla="*/ 255631 w 1603059"/>
              <a:gd name="connsiteY1" fmla="*/ 6350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274681 w 1603059"/>
              <a:gd name="connsiteY5" fmla="*/ 444748 h 448005"/>
              <a:gd name="connsiteX6" fmla="*/ 18 w 1603059"/>
              <a:gd name="connsiteY6" fmla="*/ 224076 h 448005"/>
              <a:gd name="connsiteX0" fmla="*/ 18 w 1603059"/>
              <a:gd name="connsiteY0" fmla="*/ 224076 h 448005"/>
              <a:gd name="connsiteX1" fmla="*/ 255631 w 1603059"/>
              <a:gd name="connsiteY1" fmla="*/ 6350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274681 w 1603059"/>
              <a:gd name="connsiteY5" fmla="*/ 444748 h 448005"/>
              <a:gd name="connsiteX6" fmla="*/ 18 w 1603059"/>
              <a:gd name="connsiteY6" fmla="*/ 224076 h 448005"/>
              <a:gd name="connsiteX0" fmla="*/ 18 w 1603059"/>
              <a:gd name="connsiteY0" fmla="*/ 224076 h 448005"/>
              <a:gd name="connsiteX1" fmla="*/ 277856 w 1603059"/>
              <a:gd name="connsiteY1" fmla="*/ 3175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274681 w 1603059"/>
              <a:gd name="connsiteY5" fmla="*/ 444748 h 448005"/>
              <a:gd name="connsiteX6" fmla="*/ 18 w 1603059"/>
              <a:gd name="connsiteY6" fmla="*/ 224076 h 448005"/>
              <a:gd name="connsiteX0" fmla="*/ 18 w 1603059"/>
              <a:gd name="connsiteY0" fmla="*/ 224076 h 448005"/>
              <a:gd name="connsiteX1" fmla="*/ 277856 w 1603059"/>
              <a:gd name="connsiteY1" fmla="*/ 3175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274681 w 1603059"/>
              <a:gd name="connsiteY5" fmla="*/ 444748 h 448005"/>
              <a:gd name="connsiteX6" fmla="*/ 18 w 1603059"/>
              <a:gd name="connsiteY6" fmla="*/ 224076 h 448005"/>
              <a:gd name="connsiteX0" fmla="*/ 13 w 1603054"/>
              <a:gd name="connsiteY0" fmla="*/ 224076 h 448005"/>
              <a:gd name="connsiteX1" fmla="*/ 277851 w 1603054"/>
              <a:gd name="connsiteY1" fmla="*/ 3175 h 448005"/>
              <a:gd name="connsiteX2" fmla="*/ 1337370 w 1603054"/>
              <a:gd name="connsiteY2" fmla="*/ 0 h 448005"/>
              <a:gd name="connsiteX3" fmla="*/ 1603054 w 1603054"/>
              <a:gd name="connsiteY3" fmla="*/ 227584 h 448005"/>
              <a:gd name="connsiteX4" fmla="*/ 1343720 w 1603054"/>
              <a:gd name="connsiteY4" fmla="*/ 447923 h 448005"/>
              <a:gd name="connsiteX5" fmla="*/ 303251 w 1603054"/>
              <a:gd name="connsiteY5" fmla="*/ 441573 h 448005"/>
              <a:gd name="connsiteX6" fmla="*/ 13 w 1603054"/>
              <a:gd name="connsiteY6" fmla="*/ 224076 h 448005"/>
              <a:gd name="connsiteX0" fmla="*/ 18 w 1603059"/>
              <a:gd name="connsiteY0" fmla="*/ 224076 h 448005"/>
              <a:gd name="connsiteX1" fmla="*/ 277856 w 1603059"/>
              <a:gd name="connsiteY1" fmla="*/ 3175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303256 w 1603059"/>
              <a:gd name="connsiteY5" fmla="*/ 441573 h 448005"/>
              <a:gd name="connsiteX6" fmla="*/ 18 w 1603059"/>
              <a:gd name="connsiteY6" fmla="*/ 224076 h 448005"/>
              <a:gd name="connsiteX0" fmla="*/ 18 w 1603059"/>
              <a:gd name="connsiteY0" fmla="*/ 224076 h 451098"/>
              <a:gd name="connsiteX1" fmla="*/ 277856 w 1603059"/>
              <a:gd name="connsiteY1" fmla="*/ 3175 h 451098"/>
              <a:gd name="connsiteX2" fmla="*/ 1337375 w 1603059"/>
              <a:gd name="connsiteY2" fmla="*/ 0 h 451098"/>
              <a:gd name="connsiteX3" fmla="*/ 1603059 w 1603059"/>
              <a:gd name="connsiteY3" fmla="*/ 227584 h 451098"/>
              <a:gd name="connsiteX4" fmla="*/ 1343725 w 1603059"/>
              <a:gd name="connsiteY4" fmla="*/ 447923 h 451098"/>
              <a:gd name="connsiteX5" fmla="*/ 306431 w 1603059"/>
              <a:gd name="connsiteY5" fmla="*/ 451098 h 451098"/>
              <a:gd name="connsiteX6" fmla="*/ 18 w 1603059"/>
              <a:gd name="connsiteY6" fmla="*/ 224076 h 451098"/>
              <a:gd name="connsiteX0" fmla="*/ 20 w 1603061"/>
              <a:gd name="connsiteY0" fmla="*/ 224076 h 451187"/>
              <a:gd name="connsiteX1" fmla="*/ 277858 w 1603061"/>
              <a:gd name="connsiteY1" fmla="*/ 3175 h 451187"/>
              <a:gd name="connsiteX2" fmla="*/ 1337377 w 1603061"/>
              <a:gd name="connsiteY2" fmla="*/ 0 h 451187"/>
              <a:gd name="connsiteX3" fmla="*/ 1603061 w 1603061"/>
              <a:gd name="connsiteY3" fmla="*/ 227584 h 451187"/>
              <a:gd name="connsiteX4" fmla="*/ 1343727 w 1603061"/>
              <a:gd name="connsiteY4" fmla="*/ 447923 h 451187"/>
              <a:gd name="connsiteX5" fmla="*/ 306433 w 1603061"/>
              <a:gd name="connsiteY5" fmla="*/ 451098 h 451187"/>
              <a:gd name="connsiteX6" fmla="*/ 20 w 1603061"/>
              <a:gd name="connsiteY6" fmla="*/ 224076 h 451187"/>
              <a:gd name="connsiteX0" fmla="*/ 20 w 1603061"/>
              <a:gd name="connsiteY0" fmla="*/ 224076 h 451187"/>
              <a:gd name="connsiteX1" fmla="*/ 178146 w 1603061"/>
              <a:gd name="connsiteY1" fmla="*/ 3175 h 451187"/>
              <a:gd name="connsiteX2" fmla="*/ 1337377 w 1603061"/>
              <a:gd name="connsiteY2" fmla="*/ 0 h 451187"/>
              <a:gd name="connsiteX3" fmla="*/ 1603061 w 1603061"/>
              <a:gd name="connsiteY3" fmla="*/ 227584 h 451187"/>
              <a:gd name="connsiteX4" fmla="*/ 1343727 w 1603061"/>
              <a:gd name="connsiteY4" fmla="*/ 447923 h 451187"/>
              <a:gd name="connsiteX5" fmla="*/ 306433 w 1603061"/>
              <a:gd name="connsiteY5" fmla="*/ 451098 h 451187"/>
              <a:gd name="connsiteX6" fmla="*/ 20 w 1603061"/>
              <a:gd name="connsiteY6" fmla="*/ 224076 h 451187"/>
              <a:gd name="connsiteX0" fmla="*/ 9335 w 1612376"/>
              <a:gd name="connsiteY0" fmla="*/ 224076 h 448005"/>
              <a:gd name="connsiteX1" fmla="*/ 187461 w 1612376"/>
              <a:gd name="connsiteY1" fmla="*/ 3175 h 448005"/>
              <a:gd name="connsiteX2" fmla="*/ 1346692 w 1612376"/>
              <a:gd name="connsiteY2" fmla="*/ 0 h 448005"/>
              <a:gd name="connsiteX3" fmla="*/ 1612376 w 1612376"/>
              <a:gd name="connsiteY3" fmla="*/ 227584 h 448005"/>
              <a:gd name="connsiteX4" fmla="*/ 1353042 w 1612376"/>
              <a:gd name="connsiteY4" fmla="*/ 447923 h 448005"/>
              <a:gd name="connsiteX5" fmla="*/ 192699 w 1612376"/>
              <a:gd name="connsiteY5" fmla="*/ 443817 h 448005"/>
              <a:gd name="connsiteX6" fmla="*/ 9335 w 1612376"/>
              <a:gd name="connsiteY6" fmla="*/ 224076 h 448005"/>
              <a:gd name="connsiteX0" fmla="*/ 156 w 1603197"/>
              <a:gd name="connsiteY0" fmla="*/ 224076 h 448005"/>
              <a:gd name="connsiteX1" fmla="*/ 178282 w 1603197"/>
              <a:gd name="connsiteY1" fmla="*/ 3175 h 448005"/>
              <a:gd name="connsiteX2" fmla="*/ 1337513 w 1603197"/>
              <a:gd name="connsiteY2" fmla="*/ 0 h 448005"/>
              <a:gd name="connsiteX3" fmla="*/ 1603197 w 1603197"/>
              <a:gd name="connsiteY3" fmla="*/ 227584 h 448005"/>
              <a:gd name="connsiteX4" fmla="*/ 1343863 w 1603197"/>
              <a:gd name="connsiteY4" fmla="*/ 447923 h 448005"/>
              <a:gd name="connsiteX5" fmla="*/ 183520 w 1603197"/>
              <a:gd name="connsiteY5" fmla="*/ 443817 h 448005"/>
              <a:gd name="connsiteX6" fmla="*/ 156 w 1603197"/>
              <a:gd name="connsiteY6" fmla="*/ 224076 h 448005"/>
              <a:gd name="connsiteX0" fmla="*/ 156 w 1603197"/>
              <a:gd name="connsiteY0" fmla="*/ 224076 h 448005"/>
              <a:gd name="connsiteX1" fmla="*/ 178282 w 1603197"/>
              <a:gd name="connsiteY1" fmla="*/ 3175 h 448005"/>
              <a:gd name="connsiteX2" fmla="*/ 1337513 w 1603197"/>
              <a:gd name="connsiteY2" fmla="*/ 0 h 448005"/>
              <a:gd name="connsiteX3" fmla="*/ 1603197 w 1603197"/>
              <a:gd name="connsiteY3" fmla="*/ 227584 h 448005"/>
              <a:gd name="connsiteX4" fmla="*/ 1343863 w 1603197"/>
              <a:gd name="connsiteY4" fmla="*/ 447923 h 448005"/>
              <a:gd name="connsiteX5" fmla="*/ 183520 w 1603197"/>
              <a:gd name="connsiteY5" fmla="*/ 443817 h 448005"/>
              <a:gd name="connsiteX6" fmla="*/ 156 w 1603197"/>
              <a:gd name="connsiteY6" fmla="*/ 224076 h 448005"/>
              <a:gd name="connsiteX0" fmla="*/ 156 w 1603197"/>
              <a:gd name="connsiteY0" fmla="*/ 224076 h 448005"/>
              <a:gd name="connsiteX1" fmla="*/ 178282 w 1603197"/>
              <a:gd name="connsiteY1" fmla="*/ 3175 h 448005"/>
              <a:gd name="connsiteX2" fmla="*/ 1337513 w 1603197"/>
              <a:gd name="connsiteY2" fmla="*/ 0 h 448005"/>
              <a:gd name="connsiteX3" fmla="*/ 1603197 w 1603197"/>
              <a:gd name="connsiteY3" fmla="*/ 227584 h 448005"/>
              <a:gd name="connsiteX4" fmla="*/ 1343863 w 1603197"/>
              <a:gd name="connsiteY4" fmla="*/ 447923 h 448005"/>
              <a:gd name="connsiteX5" fmla="*/ 183520 w 1603197"/>
              <a:gd name="connsiteY5" fmla="*/ 443817 h 448005"/>
              <a:gd name="connsiteX6" fmla="*/ 156 w 1603197"/>
              <a:gd name="connsiteY6" fmla="*/ 224076 h 448005"/>
              <a:gd name="connsiteX0" fmla="*/ 57 w 1603098"/>
              <a:gd name="connsiteY0" fmla="*/ 224076 h 448005"/>
              <a:gd name="connsiteX1" fmla="*/ 178183 w 1603098"/>
              <a:gd name="connsiteY1" fmla="*/ 3175 h 448005"/>
              <a:gd name="connsiteX2" fmla="*/ 1337414 w 1603098"/>
              <a:gd name="connsiteY2" fmla="*/ 0 h 448005"/>
              <a:gd name="connsiteX3" fmla="*/ 1603098 w 1603098"/>
              <a:gd name="connsiteY3" fmla="*/ 227584 h 448005"/>
              <a:gd name="connsiteX4" fmla="*/ 1343764 w 1603098"/>
              <a:gd name="connsiteY4" fmla="*/ 447923 h 448005"/>
              <a:gd name="connsiteX5" fmla="*/ 183421 w 1603098"/>
              <a:gd name="connsiteY5" fmla="*/ 443817 h 448005"/>
              <a:gd name="connsiteX6" fmla="*/ 57 w 1603098"/>
              <a:gd name="connsiteY6" fmla="*/ 224076 h 448005"/>
              <a:gd name="connsiteX0" fmla="*/ 57 w 1603098"/>
              <a:gd name="connsiteY0" fmla="*/ 224076 h 448005"/>
              <a:gd name="connsiteX1" fmla="*/ 178183 w 1603098"/>
              <a:gd name="connsiteY1" fmla="*/ 3175 h 448005"/>
              <a:gd name="connsiteX2" fmla="*/ 1337414 w 1603098"/>
              <a:gd name="connsiteY2" fmla="*/ 0 h 448005"/>
              <a:gd name="connsiteX3" fmla="*/ 1603098 w 1603098"/>
              <a:gd name="connsiteY3" fmla="*/ 227584 h 448005"/>
              <a:gd name="connsiteX4" fmla="*/ 1343764 w 1603098"/>
              <a:gd name="connsiteY4" fmla="*/ 447923 h 448005"/>
              <a:gd name="connsiteX5" fmla="*/ 183421 w 1603098"/>
              <a:gd name="connsiteY5" fmla="*/ 443817 h 448005"/>
              <a:gd name="connsiteX6" fmla="*/ 57 w 1603098"/>
              <a:gd name="connsiteY6" fmla="*/ 224076 h 448005"/>
              <a:gd name="connsiteX0" fmla="*/ 57 w 1603098"/>
              <a:gd name="connsiteY0" fmla="*/ 224076 h 448005"/>
              <a:gd name="connsiteX1" fmla="*/ 178183 w 1603098"/>
              <a:gd name="connsiteY1" fmla="*/ 3175 h 448005"/>
              <a:gd name="connsiteX2" fmla="*/ 1337414 w 1603098"/>
              <a:gd name="connsiteY2" fmla="*/ 0 h 448005"/>
              <a:gd name="connsiteX3" fmla="*/ 1603098 w 1603098"/>
              <a:gd name="connsiteY3" fmla="*/ 227584 h 448005"/>
              <a:gd name="connsiteX4" fmla="*/ 1343764 w 1603098"/>
              <a:gd name="connsiteY4" fmla="*/ 447923 h 448005"/>
              <a:gd name="connsiteX5" fmla="*/ 183421 w 1603098"/>
              <a:gd name="connsiteY5" fmla="*/ 443817 h 448005"/>
              <a:gd name="connsiteX6" fmla="*/ 57 w 1603098"/>
              <a:gd name="connsiteY6" fmla="*/ 224076 h 448005"/>
              <a:gd name="connsiteX0" fmla="*/ 26618 w 1629659"/>
              <a:gd name="connsiteY0" fmla="*/ 224076 h 448005"/>
              <a:gd name="connsiteX1" fmla="*/ 204744 w 1629659"/>
              <a:gd name="connsiteY1" fmla="*/ 3175 h 448005"/>
              <a:gd name="connsiteX2" fmla="*/ 1363975 w 1629659"/>
              <a:gd name="connsiteY2" fmla="*/ 0 h 448005"/>
              <a:gd name="connsiteX3" fmla="*/ 1629659 w 1629659"/>
              <a:gd name="connsiteY3" fmla="*/ 227584 h 448005"/>
              <a:gd name="connsiteX4" fmla="*/ 1370325 w 1629659"/>
              <a:gd name="connsiteY4" fmla="*/ 447923 h 448005"/>
              <a:gd name="connsiteX5" fmla="*/ 110270 w 1629659"/>
              <a:gd name="connsiteY5" fmla="*/ 443817 h 448005"/>
              <a:gd name="connsiteX6" fmla="*/ 26618 w 1629659"/>
              <a:gd name="connsiteY6" fmla="*/ 224076 h 448005"/>
              <a:gd name="connsiteX0" fmla="*/ 57 w 1603098"/>
              <a:gd name="connsiteY0" fmla="*/ 224076 h 448005"/>
              <a:gd name="connsiteX1" fmla="*/ 178183 w 1603098"/>
              <a:gd name="connsiteY1" fmla="*/ 3175 h 448005"/>
              <a:gd name="connsiteX2" fmla="*/ 1337414 w 1603098"/>
              <a:gd name="connsiteY2" fmla="*/ 0 h 448005"/>
              <a:gd name="connsiteX3" fmla="*/ 1603098 w 1603098"/>
              <a:gd name="connsiteY3" fmla="*/ 227584 h 448005"/>
              <a:gd name="connsiteX4" fmla="*/ 1343764 w 1603098"/>
              <a:gd name="connsiteY4" fmla="*/ 447923 h 448005"/>
              <a:gd name="connsiteX5" fmla="*/ 83709 w 1603098"/>
              <a:gd name="connsiteY5" fmla="*/ 443817 h 448005"/>
              <a:gd name="connsiteX6" fmla="*/ 57 w 1603098"/>
              <a:gd name="connsiteY6" fmla="*/ 224076 h 448005"/>
              <a:gd name="connsiteX0" fmla="*/ 17518 w 1620559"/>
              <a:gd name="connsiteY0" fmla="*/ 224076 h 448005"/>
              <a:gd name="connsiteX1" fmla="*/ 108661 w 1620559"/>
              <a:gd name="connsiteY1" fmla="*/ 3175 h 448005"/>
              <a:gd name="connsiteX2" fmla="*/ 1354875 w 1620559"/>
              <a:gd name="connsiteY2" fmla="*/ 0 h 448005"/>
              <a:gd name="connsiteX3" fmla="*/ 1620559 w 1620559"/>
              <a:gd name="connsiteY3" fmla="*/ 227584 h 448005"/>
              <a:gd name="connsiteX4" fmla="*/ 1361225 w 1620559"/>
              <a:gd name="connsiteY4" fmla="*/ 447923 h 448005"/>
              <a:gd name="connsiteX5" fmla="*/ 101170 w 1620559"/>
              <a:gd name="connsiteY5" fmla="*/ 443817 h 448005"/>
              <a:gd name="connsiteX6" fmla="*/ 17518 w 1620559"/>
              <a:gd name="connsiteY6" fmla="*/ 224076 h 448005"/>
              <a:gd name="connsiteX0" fmla="*/ 24 w 1603065"/>
              <a:gd name="connsiteY0" fmla="*/ 224076 h 448005"/>
              <a:gd name="connsiteX1" fmla="*/ 91167 w 1603065"/>
              <a:gd name="connsiteY1" fmla="*/ 3175 h 448005"/>
              <a:gd name="connsiteX2" fmla="*/ 1337381 w 1603065"/>
              <a:gd name="connsiteY2" fmla="*/ 0 h 448005"/>
              <a:gd name="connsiteX3" fmla="*/ 1603065 w 1603065"/>
              <a:gd name="connsiteY3" fmla="*/ 227584 h 448005"/>
              <a:gd name="connsiteX4" fmla="*/ 1343731 w 1603065"/>
              <a:gd name="connsiteY4" fmla="*/ 447923 h 448005"/>
              <a:gd name="connsiteX5" fmla="*/ 83676 w 1603065"/>
              <a:gd name="connsiteY5" fmla="*/ 443817 h 448005"/>
              <a:gd name="connsiteX6" fmla="*/ 24 w 1603065"/>
              <a:gd name="connsiteY6" fmla="*/ 224076 h 448005"/>
              <a:gd name="connsiteX0" fmla="*/ 27 w 1603068"/>
              <a:gd name="connsiteY0" fmla="*/ 224076 h 448005"/>
              <a:gd name="connsiteX1" fmla="*/ 91170 w 1603068"/>
              <a:gd name="connsiteY1" fmla="*/ 3175 h 448005"/>
              <a:gd name="connsiteX2" fmla="*/ 1337384 w 1603068"/>
              <a:gd name="connsiteY2" fmla="*/ 0 h 448005"/>
              <a:gd name="connsiteX3" fmla="*/ 1603068 w 1603068"/>
              <a:gd name="connsiteY3" fmla="*/ 227584 h 448005"/>
              <a:gd name="connsiteX4" fmla="*/ 1343734 w 1603068"/>
              <a:gd name="connsiteY4" fmla="*/ 447923 h 448005"/>
              <a:gd name="connsiteX5" fmla="*/ 83679 w 1603068"/>
              <a:gd name="connsiteY5" fmla="*/ 443817 h 448005"/>
              <a:gd name="connsiteX6" fmla="*/ 27 w 1603068"/>
              <a:gd name="connsiteY6" fmla="*/ 224076 h 448005"/>
              <a:gd name="connsiteX0" fmla="*/ 27 w 1603068"/>
              <a:gd name="connsiteY0" fmla="*/ 224076 h 448005"/>
              <a:gd name="connsiteX1" fmla="*/ 91170 w 1603068"/>
              <a:gd name="connsiteY1" fmla="*/ 3175 h 448005"/>
              <a:gd name="connsiteX2" fmla="*/ 1337384 w 1603068"/>
              <a:gd name="connsiteY2" fmla="*/ 0 h 448005"/>
              <a:gd name="connsiteX3" fmla="*/ 1603068 w 1603068"/>
              <a:gd name="connsiteY3" fmla="*/ 227584 h 448005"/>
              <a:gd name="connsiteX4" fmla="*/ 1343734 w 1603068"/>
              <a:gd name="connsiteY4" fmla="*/ 447923 h 448005"/>
              <a:gd name="connsiteX5" fmla="*/ 83679 w 1603068"/>
              <a:gd name="connsiteY5" fmla="*/ 443817 h 448005"/>
              <a:gd name="connsiteX6" fmla="*/ 27 w 1603068"/>
              <a:gd name="connsiteY6" fmla="*/ 224076 h 448005"/>
              <a:gd name="connsiteX0" fmla="*/ 27 w 1603068"/>
              <a:gd name="connsiteY0" fmla="*/ 224076 h 448005"/>
              <a:gd name="connsiteX1" fmla="*/ 91170 w 1603068"/>
              <a:gd name="connsiteY1" fmla="*/ 3175 h 448005"/>
              <a:gd name="connsiteX2" fmla="*/ 1337384 w 1603068"/>
              <a:gd name="connsiteY2" fmla="*/ 0 h 448005"/>
              <a:gd name="connsiteX3" fmla="*/ 1603068 w 1603068"/>
              <a:gd name="connsiteY3" fmla="*/ 227584 h 448005"/>
              <a:gd name="connsiteX4" fmla="*/ 1343734 w 1603068"/>
              <a:gd name="connsiteY4" fmla="*/ 447923 h 448005"/>
              <a:gd name="connsiteX5" fmla="*/ 83679 w 1603068"/>
              <a:gd name="connsiteY5" fmla="*/ 443817 h 448005"/>
              <a:gd name="connsiteX6" fmla="*/ 27 w 1603068"/>
              <a:gd name="connsiteY6" fmla="*/ 224076 h 448005"/>
              <a:gd name="connsiteX0" fmla="*/ 126 w 1603167"/>
              <a:gd name="connsiteY0" fmla="*/ 224076 h 448005"/>
              <a:gd name="connsiteX1" fmla="*/ 91269 w 1603167"/>
              <a:gd name="connsiteY1" fmla="*/ 3175 h 448005"/>
              <a:gd name="connsiteX2" fmla="*/ 1337483 w 1603167"/>
              <a:gd name="connsiteY2" fmla="*/ 0 h 448005"/>
              <a:gd name="connsiteX3" fmla="*/ 1603167 w 1603167"/>
              <a:gd name="connsiteY3" fmla="*/ 227584 h 448005"/>
              <a:gd name="connsiteX4" fmla="*/ 1343833 w 1603167"/>
              <a:gd name="connsiteY4" fmla="*/ 447923 h 448005"/>
              <a:gd name="connsiteX5" fmla="*/ 83778 w 1603167"/>
              <a:gd name="connsiteY5" fmla="*/ 443817 h 448005"/>
              <a:gd name="connsiteX6" fmla="*/ 126 w 1603167"/>
              <a:gd name="connsiteY6" fmla="*/ 224076 h 448005"/>
              <a:gd name="connsiteX0" fmla="*/ 126 w 1603167"/>
              <a:gd name="connsiteY0" fmla="*/ 224076 h 448005"/>
              <a:gd name="connsiteX1" fmla="*/ 91269 w 1603167"/>
              <a:gd name="connsiteY1" fmla="*/ 3175 h 448005"/>
              <a:gd name="connsiteX2" fmla="*/ 1337483 w 1603167"/>
              <a:gd name="connsiteY2" fmla="*/ 0 h 448005"/>
              <a:gd name="connsiteX3" fmla="*/ 1603167 w 1603167"/>
              <a:gd name="connsiteY3" fmla="*/ 227584 h 448005"/>
              <a:gd name="connsiteX4" fmla="*/ 1343833 w 1603167"/>
              <a:gd name="connsiteY4" fmla="*/ 447923 h 448005"/>
              <a:gd name="connsiteX5" fmla="*/ 83778 w 1603167"/>
              <a:gd name="connsiteY5" fmla="*/ 443817 h 448005"/>
              <a:gd name="connsiteX6" fmla="*/ 126 w 1603167"/>
              <a:gd name="connsiteY6" fmla="*/ 224076 h 448005"/>
              <a:gd name="connsiteX0" fmla="*/ 87 w 1603128"/>
              <a:gd name="connsiteY0" fmla="*/ 224076 h 448005"/>
              <a:gd name="connsiteX1" fmla="*/ 91230 w 1603128"/>
              <a:gd name="connsiteY1" fmla="*/ 3175 h 448005"/>
              <a:gd name="connsiteX2" fmla="*/ 1337444 w 1603128"/>
              <a:gd name="connsiteY2" fmla="*/ 0 h 448005"/>
              <a:gd name="connsiteX3" fmla="*/ 1603128 w 1603128"/>
              <a:gd name="connsiteY3" fmla="*/ 227584 h 448005"/>
              <a:gd name="connsiteX4" fmla="*/ 1343794 w 1603128"/>
              <a:gd name="connsiteY4" fmla="*/ 447923 h 448005"/>
              <a:gd name="connsiteX5" fmla="*/ 83739 w 1603128"/>
              <a:gd name="connsiteY5" fmla="*/ 443817 h 448005"/>
              <a:gd name="connsiteX6" fmla="*/ 87 w 1603128"/>
              <a:gd name="connsiteY6" fmla="*/ 224076 h 448005"/>
              <a:gd name="connsiteX0" fmla="*/ 87 w 1603128"/>
              <a:gd name="connsiteY0" fmla="*/ 224076 h 448005"/>
              <a:gd name="connsiteX1" fmla="*/ 91230 w 1603128"/>
              <a:gd name="connsiteY1" fmla="*/ 3175 h 448005"/>
              <a:gd name="connsiteX2" fmla="*/ 1337444 w 1603128"/>
              <a:gd name="connsiteY2" fmla="*/ 0 h 448005"/>
              <a:gd name="connsiteX3" fmla="*/ 1603128 w 1603128"/>
              <a:gd name="connsiteY3" fmla="*/ 227584 h 448005"/>
              <a:gd name="connsiteX4" fmla="*/ 1343794 w 1603128"/>
              <a:gd name="connsiteY4" fmla="*/ 447923 h 448005"/>
              <a:gd name="connsiteX5" fmla="*/ 83739 w 1603128"/>
              <a:gd name="connsiteY5" fmla="*/ 443817 h 448005"/>
              <a:gd name="connsiteX6" fmla="*/ 87 w 1603128"/>
              <a:gd name="connsiteY6" fmla="*/ 224076 h 448005"/>
              <a:gd name="connsiteX0" fmla="*/ 74 w 1603115"/>
              <a:gd name="connsiteY0" fmla="*/ 224076 h 449928"/>
              <a:gd name="connsiteX1" fmla="*/ 91217 w 1603115"/>
              <a:gd name="connsiteY1" fmla="*/ 3175 h 449928"/>
              <a:gd name="connsiteX2" fmla="*/ 1337431 w 1603115"/>
              <a:gd name="connsiteY2" fmla="*/ 0 h 449928"/>
              <a:gd name="connsiteX3" fmla="*/ 1603115 w 1603115"/>
              <a:gd name="connsiteY3" fmla="*/ 227584 h 449928"/>
              <a:gd name="connsiteX4" fmla="*/ 1343781 w 1603115"/>
              <a:gd name="connsiteY4" fmla="*/ 447923 h 449928"/>
              <a:gd name="connsiteX5" fmla="*/ 91601 w 1603115"/>
              <a:gd name="connsiteY5" fmla="*/ 449222 h 449928"/>
              <a:gd name="connsiteX6" fmla="*/ 74 w 1603115"/>
              <a:gd name="connsiteY6" fmla="*/ 224076 h 449928"/>
              <a:gd name="connsiteX0" fmla="*/ 86 w 1603127"/>
              <a:gd name="connsiteY0" fmla="*/ 224076 h 449928"/>
              <a:gd name="connsiteX1" fmla="*/ 91229 w 1603127"/>
              <a:gd name="connsiteY1" fmla="*/ 3175 h 449928"/>
              <a:gd name="connsiteX2" fmla="*/ 1337443 w 1603127"/>
              <a:gd name="connsiteY2" fmla="*/ 0 h 449928"/>
              <a:gd name="connsiteX3" fmla="*/ 1603127 w 1603127"/>
              <a:gd name="connsiteY3" fmla="*/ 227584 h 449928"/>
              <a:gd name="connsiteX4" fmla="*/ 1343793 w 1603127"/>
              <a:gd name="connsiteY4" fmla="*/ 447923 h 449928"/>
              <a:gd name="connsiteX5" fmla="*/ 91613 w 1603127"/>
              <a:gd name="connsiteY5" fmla="*/ 449222 h 449928"/>
              <a:gd name="connsiteX6" fmla="*/ 86 w 1603127"/>
              <a:gd name="connsiteY6" fmla="*/ 224076 h 449928"/>
              <a:gd name="connsiteX0" fmla="*/ 86 w 1614309"/>
              <a:gd name="connsiteY0" fmla="*/ 220908 h 446760"/>
              <a:gd name="connsiteX1" fmla="*/ 91229 w 1614309"/>
              <a:gd name="connsiteY1" fmla="*/ 7 h 446760"/>
              <a:gd name="connsiteX2" fmla="*/ 1477616 w 1614309"/>
              <a:gd name="connsiteY2" fmla="*/ 2237 h 446760"/>
              <a:gd name="connsiteX3" fmla="*/ 1603127 w 1614309"/>
              <a:gd name="connsiteY3" fmla="*/ 224416 h 446760"/>
              <a:gd name="connsiteX4" fmla="*/ 1343793 w 1614309"/>
              <a:gd name="connsiteY4" fmla="*/ 444755 h 446760"/>
              <a:gd name="connsiteX5" fmla="*/ 91613 w 1614309"/>
              <a:gd name="connsiteY5" fmla="*/ 446054 h 446760"/>
              <a:gd name="connsiteX6" fmla="*/ 86 w 1614309"/>
              <a:gd name="connsiteY6" fmla="*/ 220908 h 446760"/>
              <a:gd name="connsiteX0" fmla="*/ 86 w 1603127"/>
              <a:gd name="connsiteY0" fmla="*/ 220908 h 446760"/>
              <a:gd name="connsiteX1" fmla="*/ 91229 w 1603127"/>
              <a:gd name="connsiteY1" fmla="*/ 7 h 446760"/>
              <a:gd name="connsiteX2" fmla="*/ 1477616 w 1603127"/>
              <a:gd name="connsiteY2" fmla="*/ 2237 h 446760"/>
              <a:gd name="connsiteX3" fmla="*/ 1603127 w 1603127"/>
              <a:gd name="connsiteY3" fmla="*/ 224416 h 446760"/>
              <a:gd name="connsiteX4" fmla="*/ 1343793 w 1603127"/>
              <a:gd name="connsiteY4" fmla="*/ 444755 h 446760"/>
              <a:gd name="connsiteX5" fmla="*/ 91613 w 1603127"/>
              <a:gd name="connsiteY5" fmla="*/ 446054 h 446760"/>
              <a:gd name="connsiteX6" fmla="*/ 86 w 1603127"/>
              <a:gd name="connsiteY6" fmla="*/ 220908 h 446760"/>
              <a:gd name="connsiteX0" fmla="*/ 86 w 1617920"/>
              <a:gd name="connsiteY0" fmla="*/ 220908 h 450238"/>
              <a:gd name="connsiteX1" fmla="*/ 91229 w 1617920"/>
              <a:gd name="connsiteY1" fmla="*/ 7 h 450238"/>
              <a:gd name="connsiteX2" fmla="*/ 1477616 w 1617920"/>
              <a:gd name="connsiteY2" fmla="*/ 2237 h 450238"/>
              <a:gd name="connsiteX3" fmla="*/ 1603127 w 1617920"/>
              <a:gd name="connsiteY3" fmla="*/ 224416 h 450238"/>
              <a:gd name="connsiteX4" fmla="*/ 1480817 w 1617920"/>
              <a:gd name="connsiteY4" fmla="*/ 450159 h 450238"/>
              <a:gd name="connsiteX5" fmla="*/ 91613 w 1617920"/>
              <a:gd name="connsiteY5" fmla="*/ 446054 h 450238"/>
              <a:gd name="connsiteX6" fmla="*/ 86 w 1617920"/>
              <a:gd name="connsiteY6" fmla="*/ 220908 h 450238"/>
              <a:gd name="connsiteX0" fmla="*/ 86 w 1603127"/>
              <a:gd name="connsiteY0" fmla="*/ 220908 h 450238"/>
              <a:gd name="connsiteX1" fmla="*/ 91229 w 1603127"/>
              <a:gd name="connsiteY1" fmla="*/ 7 h 450238"/>
              <a:gd name="connsiteX2" fmla="*/ 1477616 w 1603127"/>
              <a:gd name="connsiteY2" fmla="*/ 2237 h 450238"/>
              <a:gd name="connsiteX3" fmla="*/ 1603127 w 1603127"/>
              <a:gd name="connsiteY3" fmla="*/ 224416 h 450238"/>
              <a:gd name="connsiteX4" fmla="*/ 1480817 w 1603127"/>
              <a:gd name="connsiteY4" fmla="*/ 450159 h 450238"/>
              <a:gd name="connsiteX5" fmla="*/ 91613 w 1603127"/>
              <a:gd name="connsiteY5" fmla="*/ 446054 h 450238"/>
              <a:gd name="connsiteX6" fmla="*/ 86 w 1603127"/>
              <a:gd name="connsiteY6" fmla="*/ 220908 h 450238"/>
              <a:gd name="connsiteX0" fmla="*/ 86 w 1603127"/>
              <a:gd name="connsiteY0" fmla="*/ 220908 h 450238"/>
              <a:gd name="connsiteX1" fmla="*/ 91229 w 1603127"/>
              <a:gd name="connsiteY1" fmla="*/ 7 h 450238"/>
              <a:gd name="connsiteX2" fmla="*/ 1477616 w 1603127"/>
              <a:gd name="connsiteY2" fmla="*/ 2237 h 450238"/>
              <a:gd name="connsiteX3" fmla="*/ 1603127 w 1603127"/>
              <a:gd name="connsiteY3" fmla="*/ 224416 h 450238"/>
              <a:gd name="connsiteX4" fmla="*/ 1518617 w 1603127"/>
              <a:gd name="connsiteY4" fmla="*/ 450159 h 450238"/>
              <a:gd name="connsiteX5" fmla="*/ 91613 w 1603127"/>
              <a:gd name="connsiteY5" fmla="*/ 446054 h 450238"/>
              <a:gd name="connsiteX6" fmla="*/ 86 w 1603127"/>
              <a:gd name="connsiteY6" fmla="*/ 220908 h 450238"/>
              <a:gd name="connsiteX0" fmla="*/ 86 w 1603127"/>
              <a:gd name="connsiteY0" fmla="*/ 220908 h 450238"/>
              <a:gd name="connsiteX1" fmla="*/ 91229 w 1603127"/>
              <a:gd name="connsiteY1" fmla="*/ 7 h 450238"/>
              <a:gd name="connsiteX2" fmla="*/ 1477616 w 1603127"/>
              <a:gd name="connsiteY2" fmla="*/ 2237 h 450238"/>
              <a:gd name="connsiteX3" fmla="*/ 1603127 w 1603127"/>
              <a:gd name="connsiteY3" fmla="*/ 224416 h 450238"/>
              <a:gd name="connsiteX4" fmla="*/ 1518617 w 1603127"/>
              <a:gd name="connsiteY4" fmla="*/ 450159 h 450238"/>
              <a:gd name="connsiteX5" fmla="*/ 91613 w 1603127"/>
              <a:gd name="connsiteY5" fmla="*/ 446054 h 450238"/>
              <a:gd name="connsiteX6" fmla="*/ 86 w 1603127"/>
              <a:gd name="connsiteY6" fmla="*/ 220908 h 450238"/>
              <a:gd name="connsiteX0" fmla="*/ 86 w 1605082"/>
              <a:gd name="connsiteY0" fmla="*/ 220908 h 450238"/>
              <a:gd name="connsiteX1" fmla="*/ 91229 w 1605082"/>
              <a:gd name="connsiteY1" fmla="*/ 7 h 450238"/>
              <a:gd name="connsiteX2" fmla="*/ 1505966 w 1605082"/>
              <a:gd name="connsiteY2" fmla="*/ 13047 h 450238"/>
              <a:gd name="connsiteX3" fmla="*/ 1603127 w 1605082"/>
              <a:gd name="connsiteY3" fmla="*/ 224416 h 450238"/>
              <a:gd name="connsiteX4" fmla="*/ 1518617 w 1605082"/>
              <a:gd name="connsiteY4" fmla="*/ 450159 h 450238"/>
              <a:gd name="connsiteX5" fmla="*/ 91613 w 1605082"/>
              <a:gd name="connsiteY5" fmla="*/ 446054 h 450238"/>
              <a:gd name="connsiteX6" fmla="*/ 86 w 1605082"/>
              <a:gd name="connsiteY6" fmla="*/ 220908 h 450238"/>
              <a:gd name="connsiteX0" fmla="*/ 86 w 1606127"/>
              <a:gd name="connsiteY0" fmla="*/ 220908 h 450238"/>
              <a:gd name="connsiteX1" fmla="*/ 91229 w 1606127"/>
              <a:gd name="connsiteY1" fmla="*/ 7 h 450238"/>
              <a:gd name="connsiteX2" fmla="*/ 1510691 w 1606127"/>
              <a:gd name="connsiteY2" fmla="*/ 7642 h 450238"/>
              <a:gd name="connsiteX3" fmla="*/ 1603127 w 1606127"/>
              <a:gd name="connsiteY3" fmla="*/ 224416 h 450238"/>
              <a:gd name="connsiteX4" fmla="*/ 1518617 w 1606127"/>
              <a:gd name="connsiteY4" fmla="*/ 450159 h 450238"/>
              <a:gd name="connsiteX5" fmla="*/ 91613 w 1606127"/>
              <a:gd name="connsiteY5" fmla="*/ 446054 h 450238"/>
              <a:gd name="connsiteX6" fmla="*/ 86 w 1606127"/>
              <a:gd name="connsiteY6" fmla="*/ 220908 h 450238"/>
              <a:gd name="connsiteX0" fmla="*/ 86 w 1603127"/>
              <a:gd name="connsiteY0" fmla="*/ 220908 h 450238"/>
              <a:gd name="connsiteX1" fmla="*/ 91229 w 1603127"/>
              <a:gd name="connsiteY1" fmla="*/ 7 h 450238"/>
              <a:gd name="connsiteX2" fmla="*/ 1510691 w 1603127"/>
              <a:gd name="connsiteY2" fmla="*/ 7642 h 450238"/>
              <a:gd name="connsiteX3" fmla="*/ 1603127 w 1603127"/>
              <a:gd name="connsiteY3" fmla="*/ 224416 h 450238"/>
              <a:gd name="connsiteX4" fmla="*/ 1518617 w 1603127"/>
              <a:gd name="connsiteY4" fmla="*/ 450159 h 450238"/>
              <a:gd name="connsiteX5" fmla="*/ 91613 w 1603127"/>
              <a:gd name="connsiteY5" fmla="*/ 446054 h 450238"/>
              <a:gd name="connsiteX6" fmla="*/ 86 w 1603127"/>
              <a:gd name="connsiteY6" fmla="*/ 220908 h 450238"/>
              <a:gd name="connsiteX0" fmla="*/ 86 w 1603172"/>
              <a:gd name="connsiteY0" fmla="*/ 220908 h 450244"/>
              <a:gd name="connsiteX1" fmla="*/ 91229 w 1603172"/>
              <a:gd name="connsiteY1" fmla="*/ 7 h 450244"/>
              <a:gd name="connsiteX2" fmla="*/ 1510691 w 1603172"/>
              <a:gd name="connsiteY2" fmla="*/ 7642 h 450244"/>
              <a:gd name="connsiteX3" fmla="*/ 1603127 w 1603172"/>
              <a:gd name="connsiteY3" fmla="*/ 224416 h 450244"/>
              <a:gd name="connsiteX4" fmla="*/ 1518617 w 1603172"/>
              <a:gd name="connsiteY4" fmla="*/ 450159 h 450244"/>
              <a:gd name="connsiteX5" fmla="*/ 91613 w 1603172"/>
              <a:gd name="connsiteY5" fmla="*/ 446054 h 450244"/>
              <a:gd name="connsiteX6" fmla="*/ 86 w 1603172"/>
              <a:gd name="connsiteY6" fmla="*/ 220908 h 450244"/>
              <a:gd name="connsiteX0" fmla="*/ 86 w 1603172"/>
              <a:gd name="connsiteY0" fmla="*/ 220908 h 450244"/>
              <a:gd name="connsiteX1" fmla="*/ 91229 w 1603172"/>
              <a:gd name="connsiteY1" fmla="*/ 7 h 450244"/>
              <a:gd name="connsiteX2" fmla="*/ 1510691 w 1603172"/>
              <a:gd name="connsiteY2" fmla="*/ 7642 h 450244"/>
              <a:gd name="connsiteX3" fmla="*/ 1603127 w 1603172"/>
              <a:gd name="connsiteY3" fmla="*/ 224416 h 450244"/>
              <a:gd name="connsiteX4" fmla="*/ 1518617 w 1603172"/>
              <a:gd name="connsiteY4" fmla="*/ 450159 h 450244"/>
              <a:gd name="connsiteX5" fmla="*/ 91613 w 1603172"/>
              <a:gd name="connsiteY5" fmla="*/ 446054 h 450244"/>
              <a:gd name="connsiteX6" fmla="*/ 86 w 1603172"/>
              <a:gd name="connsiteY6" fmla="*/ 220908 h 450244"/>
              <a:gd name="connsiteX0" fmla="*/ 86 w 1603148"/>
              <a:gd name="connsiteY0" fmla="*/ 220908 h 450244"/>
              <a:gd name="connsiteX1" fmla="*/ 91229 w 1603148"/>
              <a:gd name="connsiteY1" fmla="*/ 7 h 450244"/>
              <a:gd name="connsiteX2" fmla="*/ 1510691 w 1603148"/>
              <a:gd name="connsiteY2" fmla="*/ 7642 h 450244"/>
              <a:gd name="connsiteX3" fmla="*/ 1603127 w 1603148"/>
              <a:gd name="connsiteY3" fmla="*/ 224416 h 450244"/>
              <a:gd name="connsiteX4" fmla="*/ 1518617 w 1603148"/>
              <a:gd name="connsiteY4" fmla="*/ 450159 h 450244"/>
              <a:gd name="connsiteX5" fmla="*/ 91613 w 1603148"/>
              <a:gd name="connsiteY5" fmla="*/ 446054 h 450244"/>
              <a:gd name="connsiteX6" fmla="*/ 86 w 1603148"/>
              <a:gd name="connsiteY6" fmla="*/ 220908 h 450244"/>
              <a:gd name="connsiteX0" fmla="*/ 86 w 1603167"/>
              <a:gd name="connsiteY0" fmla="*/ 220908 h 450244"/>
              <a:gd name="connsiteX1" fmla="*/ 91229 w 1603167"/>
              <a:gd name="connsiteY1" fmla="*/ 7 h 450244"/>
              <a:gd name="connsiteX2" fmla="*/ 1510691 w 1603167"/>
              <a:gd name="connsiteY2" fmla="*/ 7642 h 450244"/>
              <a:gd name="connsiteX3" fmla="*/ 1603127 w 1603167"/>
              <a:gd name="connsiteY3" fmla="*/ 224416 h 450244"/>
              <a:gd name="connsiteX4" fmla="*/ 1518617 w 1603167"/>
              <a:gd name="connsiteY4" fmla="*/ 450159 h 450244"/>
              <a:gd name="connsiteX5" fmla="*/ 91613 w 1603167"/>
              <a:gd name="connsiteY5" fmla="*/ 446054 h 450244"/>
              <a:gd name="connsiteX6" fmla="*/ 86 w 1603167"/>
              <a:gd name="connsiteY6" fmla="*/ 220908 h 450244"/>
              <a:gd name="connsiteX0" fmla="*/ 86 w 1603167"/>
              <a:gd name="connsiteY0" fmla="*/ 220908 h 450244"/>
              <a:gd name="connsiteX1" fmla="*/ 91229 w 1603167"/>
              <a:gd name="connsiteY1" fmla="*/ 7 h 450244"/>
              <a:gd name="connsiteX2" fmla="*/ 1510691 w 1603167"/>
              <a:gd name="connsiteY2" fmla="*/ 7642 h 450244"/>
              <a:gd name="connsiteX3" fmla="*/ 1603127 w 1603167"/>
              <a:gd name="connsiteY3" fmla="*/ 224416 h 450244"/>
              <a:gd name="connsiteX4" fmla="*/ 1518617 w 1603167"/>
              <a:gd name="connsiteY4" fmla="*/ 450159 h 450244"/>
              <a:gd name="connsiteX5" fmla="*/ 91613 w 1603167"/>
              <a:gd name="connsiteY5" fmla="*/ 446054 h 450244"/>
              <a:gd name="connsiteX6" fmla="*/ 86 w 1603167"/>
              <a:gd name="connsiteY6" fmla="*/ 220908 h 450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03167" h="450244">
                <a:moveTo>
                  <a:pt x="86" y="220908"/>
                </a:moveTo>
                <a:cubicBezTo>
                  <a:pt x="-977" y="70711"/>
                  <a:pt x="41031" y="-811"/>
                  <a:pt x="91229" y="7"/>
                </a:cubicBezTo>
                <a:lnTo>
                  <a:pt x="1510691" y="7642"/>
                </a:lnTo>
                <a:cubicBezTo>
                  <a:pt x="1576862" y="7643"/>
                  <a:pt x="1601552" y="106824"/>
                  <a:pt x="1603127" y="224416"/>
                </a:cubicBezTo>
                <a:cubicBezTo>
                  <a:pt x="1603982" y="329839"/>
                  <a:pt x="1591788" y="453971"/>
                  <a:pt x="1518617" y="450159"/>
                </a:cubicBezTo>
                <a:lnTo>
                  <a:pt x="91613" y="446054"/>
                </a:lnTo>
                <a:cubicBezTo>
                  <a:pt x="40039" y="455427"/>
                  <a:pt x="-2171" y="371056"/>
                  <a:pt x="86" y="220908"/>
                </a:cubicBezTo>
                <a:close/>
              </a:path>
            </a:pathLst>
          </a:custGeom>
          <a:solidFill>
            <a:srgbClr val="1523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Helvetica Neue"/>
              <a:cs typeface="Helvetica Neue"/>
            </a:endParaRPr>
          </a:p>
          <a:p>
            <a:pPr algn="ctr"/>
            <a:r>
              <a:rPr lang="fr-FR" dirty="0" err="1">
                <a:latin typeface="Helvetica Neue"/>
                <a:cs typeface="Helvetica Neue"/>
              </a:rPr>
              <a:t>Atlanstic</a:t>
            </a:r>
            <a:r>
              <a:rPr lang="fr-FR" dirty="0">
                <a:latin typeface="Helvetica Neue"/>
                <a:cs typeface="Helvetica Neue"/>
              </a:rPr>
              <a:t> 2020 </a:t>
            </a:r>
            <a:r>
              <a:rPr lang="fr-FR" dirty="0" err="1">
                <a:latin typeface="Helvetica Neue"/>
                <a:cs typeface="Helvetica Neue"/>
              </a:rPr>
              <a:t>other</a:t>
            </a:r>
            <a:r>
              <a:rPr lang="fr-FR" dirty="0">
                <a:latin typeface="Helvetica Neue"/>
                <a:cs typeface="Helvetica Neue"/>
              </a:rPr>
              <a:t> </a:t>
            </a:r>
            <a:r>
              <a:rPr lang="fr-FR" dirty="0" err="1">
                <a:latin typeface="Helvetica Neue"/>
                <a:cs typeface="Helvetica Neue"/>
              </a:rPr>
              <a:t>partners</a:t>
            </a:r>
            <a:r>
              <a:rPr lang="fr-FR" dirty="0">
                <a:latin typeface="Helvetica Neue"/>
                <a:cs typeface="Helvetica Neue"/>
              </a:rPr>
              <a:t> (2)</a:t>
            </a:r>
          </a:p>
          <a:p>
            <a:pPr algn="ctr"/>
            <a:r>
              <a:rPr lang="fr-FR" dirty="0">
                <a:latin typeface="Helvetica Neue"/>
                <a:cs typeface="Helvetica Neue"/>
              </a:rPr>
              <a:t>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6F847834-8D59-F74E-B4D0-51C2AB48F3F4}"/>
              </a:ext>
            </a:extLst>
          </p:cNvPr>
          <p:cNvSpPr/>
          <p:nvPr/>
        </p:nvSpPr>
        <p:spPr>
          <a:xfrm>
            <a:off x="463179" y="1412776"/>
            <a:ext cx="8213277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002060"/>
                </a:solidFill>
                <a:latin typeface="Helvetica Neue"/>
                <a:cs typeface="Helvetica Neue"/>
              </a:rPr>
              <a:t>(Inter)régional networks for innovation</a:t>
            </a:r>
          </a:p>
          <a:p>
            <a:pPr algn="ctr"/>
            <a:endParaRPr lang="fr-FR" sz="2000" dirty="0">
              <a:latin typeface="Helvetica Neue"/>
              <a:cs typeface="Helvetica Neue"/>
            </a:endParaRPr>
          </a:p>
          <a:p>
            <a:r>
              <a:rPr lang="fr-FR" sz="2000" dirty="0">
                <a:latin typeface="Helvetica Neue"/>
                <a:cs typeface="Helvetica Neue"/>
              </a:rPr>
              <a:t>3 Clusters :  </a:t>
            </a:r>
            <a:r>
              <a:rPr lang="fr-FR" sz="2000" dirty="0">
                <a:latin typeface="Helvetica Neue"/>
                <a:cs typeface="Helvetica Neue"/>
                <a:hlinkClick r:id="rId3"/>
              </a:rPr>
              <a:t>I&amp;R</a:t>
            </a:r>
            <a:r>
              <a:rPr lang="fr-FR" sz="2000" dirty="0">
                <a:latin typeface="Helvetica Neue"/>
                <a:cs typeface="Helvetica Neue"/>
              </a:rPr>
              <a:t> (digital innovation),  </a:t>
            </a:r>
            <a:r>
              <a:rPr lang="fr-FR" sz="2000" dirty="0">
                <a:latin typeface="Helvetica Neue"/>
                <a:cs typeface="Helvetica Neue"/>
                <a:hlinkClick r:id="rId4"/>
              </a:rPr>
              <a:t>EMC2</a:t>
            </a:r>
            <a:r>
              <a:rPr lang="fr-FR" sz="2000" dirty="0">
                <a:latin typeface="Helvetica Neue"/>
                <a:cs typeface="Helvetica Neue"/>
              </a:rPr>
              <a:t> (production technologies) and </a:t>
            </a:r>
            <a:r>
              <a:rPr lang="fr-FR" sz="2000" dirty="0">
                <a:latin typeface="Helvetica Neue"/>
                <a:cs typeface="Helvetica Neue"/>
                <a:hlinkClick r:id="rId5"/>
              </a:rPr>
              <a:t>Atlanpole Biotherapies</a:t>
            </a:r>
            <a:r>
              <a:rPr lang="fr-FR" sz="2000" dirty="0">
                <a:latin typeface="Helvetica Neue"/>
                <a:cs typeface="Helvetica Neue"/>
              </a:rPr>
              <a:t> (bio </a:t>
            </a:r>
            <a:r>
              <a:rPr lang="fr-FR" sz="2000" dirty="0" err="1">
                <a:latin typeface="Helvetica Neue"/>
                <a:cs typeface="Helvetica Neue"/>
              </a:rPr>
              <a:t>medicine</a:t>
            </a:r>
            <a:r>
              <a:rPr lang="fr-FR" sz="2000" dirty="0">
                <a:latin typeface="Helvetica Neue"/>
                <a:cs typeface="Helvetica Neue"/>
              </a:rPr>
              <a:t>)</a:t>
            </a:r>
          </a:p>
          <a:p>
            <a:endParaRPr lang="fr-FR" sz="2000" dirty="0">
              <a:latin typeface="Helvetica Neue"/>
              <a:cs typeface="Helvetica Neue"/>
            </a:endParaRPr>
          </a:p>
          <a:p>
            <a:r>
              <a:rPr lang="fr-FR" sz="2000" dirty="0">
                <a:latin typeface="Helvetica Neue"/>
                <a:cs typeface="Helvetica Neue"/>
              </a:rPr>
              <a:t>1 Professional Network :  </a:t>
            </a:r>
            <a:r>
              <a:rPr lang="fr-FR" sz="2000" dirty="0">
                <a:latin typeface="Helvetica Neue"/>
                <a:cs typeface="Helvetica Neue"/>
                <a:hlinkClick r:id="rId6"/>
              </a:rPr>
              <a:t>ADN’Ouest</a:t>
            </a:r>
            <a:r>
              <a:rPr lang="fr-FR" sz="2000" dirty="0">
                <a:latin typeface="Helvetica Neue"/>
                <a:cs typeface="Helvetica Neue"/>
              </a:rPr>
              <a:t> (digital expertise)</a:t>
            </a:r>
          </a:p>
          <a:p>
            <a:endParaRPr lang="fr-FR" sz="2000" dirty="0">
              <a:latin typeface="Helvetica Neue"/>
              <a:cs typeface="Helvetica Neue"/>
            </a:endParaRPr>
          </a:p>
          <a:p>
            <a:r>
              <a:rPr lang="fr-FR" sz="2000" dirty="0">
                <a:latin typeface="Helvetica Neue"/>
                <a:cs typeface="Helvetica Neue"/>
              </a:rPr>
              <a:t>3  </a:t>
            </a:r>
            <a:r>
              <a:rPr lang="fr-FR" sz="2000" dirty="0" err="1">
                <a:latin typeface="Helvetica Neue"/>
                <a:cs typeface="Helvetica Neue"/>
              </a:rPr>
              <a:t>Cities</a:t>
            </a:r>
            <a:r>
              <a:rPr lang="fr-FR" sz="2000" dirty="0">
                <a:latin typeface="Helvetica Neue"/>
                <a:cs typeface="Helvetica Neue"/>
              </a:rPr>
              <a:t> : </a:t>
            </a:r>
            <a:r>
              <a:rPr lang="fr-FR" sz="2000" dirty="0">
                <a:latin typeface="Helvetica Neue"/>
                <a:cs typeface="Helvetica Neue"/>
                <a:hlinkClick r:id="rId7"/>
              </a:rPr>
              <a:t>Nantes</a:t>
            </a:r>
            <a:r>
              <a:rPr lang="fr-FR" sz="2000" dirty="0">
                <a:latin typeface="Helvetica Neue"/>
                <a:cs typeface="Helvetica Neue"/>
              </a:rPr>
              <a:t>, </a:t>
            </a:r>
            <a:r>
              <a:rPr lang="fr-FR" sz="2000" dirty="0">
                <a:latin typeface="Helvetica Neue"/>
                <a:cs typeface="Helvetica Neue"/>
                <a:hlinkClick r:id="rId8"/>
              </a:rPr>
              <a:t>Angers</a:t>
            </a:r>
            <a:r>
              <a:rPr lang="fr-FR" sz="2000" dirty="0">
                <a:latin typeface="Helvetica Neue"/>
                <a:cs typeface="Helvetica Neue"/>
              </a:rPr>
              <a:t> and </a:t>
            </a:r>
            <a:r>
              <a:rPr lang="fr-FR" sz="2000" dirty="0">
                <a:latin typeface="Helvetica Neue"/>
                <a:cs typeface="Helvetica Neue"/>
                <a:hlinkClick r:id="rId9"/>
              </a:rPr>
              <a:t>Le Mans</a:t>
            </a:r>
            <a:endParaRPr lang="fr-FR" sz="2000" dirty="0">
              <a:latin typeface="Helvetica Neue"/>
              <a:cs typeface="Helvetica Neue"/>
            </a:endParaRPr>
          </a:p>
          <a:p>
            <a:pPr algn="ctr"/>
            <a:endParaRPr lang="fr-FR" dirty="0">
              <a:latin typeface="Helvetica Neue"/>
              <a:cs typeface="Helvetica Neue"/>
            </a:endParaRPr>
          </a:p>
          <a:p>
            <a:pPr algn="ctr"/>
            <a:endParaRPr lang="fr-FR" dirty="0">
              <a:latin typeface="Helvetica Neue"/>
              <a:cs typeface="Helvetica Neue"/>
            </a:endParaRPr>
          </a:p>
        </p:txBody>
      </p:sp>
      <p:grpSp>
        <p:nvGrpSpPr>
          <p:cNvPr id="8" name="Groupe 7"/>
          <p:cNvGrpSpPr/>
          <p:nvPr/>
        </p:nvGrpSpPr>
        <p:grpSpPr>
          <a:xfrm>
            <a:off x="1247643" y="4844017"/>
            <a:ext cx="6908587" cy="1801680"/>
            <a:chOff x="471725" y="4335510"/>
            <a:chExt cx="7700675" cy="2261842"/>
          </a:xfrm>
        </p:grpSpPr>
        <p:pic>
          <p:nvPicPr>
            <p:cNvPr id="2" name="Image 1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80312" y="4354872"/>
              <a:ext cx="792088" cy="792088"/>
            </a:xfrm>
            <a:prstGeom prst="rect">
              <a:avLst/>
            </a:prstGeom>
          </p:spPr>
        </p:pic>
        <p:pic>
          <p:nvPicPr>
            <p:cNvPr id="6" name="Image 5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45681" y="5465253"/>
              <a:ext cx="2448272" cy="1046801"/>
            </a:xfrm>
            <a:prstGeom prst="rect">
              <a:avLst/>
            </a:prstGeom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00124" y="4572625"/>
              <a:ext cx="1967820" cy="4460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1725" y="4335510"/>
              <a:ext cx="1528589" cy="920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0" name="Picture 6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56176" y="5465253"/>
              <a:ext cx="1179088" cy="10002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1" name="Picture 7"/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63688" y="5552308"/>
              <a:ext cx="882291" cy="10450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2" name="Picture 8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5708" y="4403725"/>
              <a:ext cx="1730375" cy="6834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810785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4"/>
          <p:cNvSpPr/>
          <p:nvPr/>
        </p:nvSpPr>
        <p:spPr>
          <a:xfrm>
            <a:off x="1882551" y="207244"/>
            <a:ext cx="5645265" cy="792088"/>
          </a:xfrm>
          <a:custGeom>
            <a:avLst/>
            <a:gdLst>
              <a:gd name="connsiteX0" fmla="*/ 0 w 1613112"/>
              <a:gd name="connsiteY0" fmla="*/ 72009 h 432048"/>
              <a:gd name="connsiteX1" fmla="*/ 720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72009 h 432048"/>
              <a:gd name="connsiteX0" fmla="*/ 0 w 1613112"/>
              <a:gd name="connsiteY0" fmla="*/ 72009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72009 h 432048"/>
              <a:gd name="connsiteX0" fmla="*/ 0 w 1613112"/>
              <a:gd name="connsiteY0" fmla="*/ 148209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48209 h 432048"/>
              <a:gd name="connsiteX0" fmla="*/ 0 w 1613112"/>
              <a:gd name="connsiteY0" fmla="*/ 148209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48209 h 432048"/>
              <a:gd name="connsiteX0" fmla="*/ 0 w 1613112"/>
              <a:gd name="connsiteY0" fmla="*/ 148209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48209 h 432048"/>
              <a:gd name="connsiteX0" fmla="*/ 0 w 1613112"/>
              <a:gd name="connsiteY0" fmla="*/ 148209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48209 h 432048"/>
              <a:gd name="connsiteX0" fmla="*/ 0 w 1613112"/>
              <a:gd name="connsiteY0" fmla="*/ 148418 h 432257"/>
              <a:gd name="connsiteX1" fmla="*/ 211709 w 1613112"/>
              <a:gd name="connsiteY1" fmla="*/ 209 h 432257"/>
              <a:gd name="connsiteX2" fmla="*/ 1541103 w 1613112"/>
              <a:gd name="connsiteY2" fmla="*/ 209 h 432257"/>
              <a:gd name="connsiteX3" fmla="*/ 1613112 w 1613112"/>
              <a:gd name="connsiteY3" fmla="*/ 72218 h 432257"/>
              <a:gd name="connsiteX4" fmla="*/ 1613112 w 1613112"/>
              <a:gd name="connsiteY4" fmla="*/ 360248 h 432257"/>
              <a:gd name="connsiteX5" fmla="*/ 1541103 w 1613112"/>
              <a:gd name="connsiteY5" fmla="*/ 432257 h 432257"/>
              <a:gd name="connsiteX6" fmla="*/ 72009 w 1613112"/>
              <a:gd name="connsiteY6" fmla="*/ 432257 h 432257"/>
              <a:gd name="connsiteX7" fmla="*/ 0 w 1613112"/>
              <a:gd name="connsiteY7" fmla="*/ 360248 h 432257"/>
              <a:gd name="connsiteX8" fmla="*/ 0 w 1613112"/>
              <a:gd name="connsiteY8" fmla="*/ 148418 h 432257"/>
              <a:gd name="connsiteX0" fmla="*/ 0 w 1613112"/>
              <a:gd name="connsiteY0" fmla="*/ 183242 h 432156"/>
              <a:gd name="connsiteX1" fmla="*/ 211709 w 1613112"/>
              <a:gd name="connsiteY1" fmla="*/ 108 h 432156"/>
              <a:gd name="connsiteX2" fmla="*/ 1541103 w 1613112"/>
              <a:gd name="connsiteY2" fmla="*/ 108 h 432156"/>
              <a:gd name="connsiteX3" fmla="*/ 1613112 w 1613112"/>
              <a:gd name="connsiteY3" fmla="*/ 72117 h 432156"/>
              <a:gd name="connsiteX4" fmla="*/ 1613112 w 1613112"/>
              <a:gd name="connsiteY4" fmla="*/ 360147 h 432156"/>
              <a:gd name="connsiteX5" fmla="*/ 1541103 w 1613112"/>
              <a:gd name="connsiteY5" fmla="*/ 432156 h 432156"/>
              <a:gd name="connsiteX6" fmla="*/ 72009 w 1613112"/>
              <a:gd name="connsiteY6" fmla="*/ 432156 h 432156"/>
              <a:gd name="connsiteX7" fmla="*/ 0 w 1613112"/>
              <a:gd name="connsiteY7" fmla="*/ 360147 h 432156"/>
              <a:gd name="connsiteX8" fmla="*/ 0 w 1613112"/>
              <a:gd name="connsiteY8" fmla="*/ 183242 h 432156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18059 w 1613112"/>
              <a:gd name="connsiteY6" fmla="*/ 428873 h 432048"/>
              <a:gd name="connsiteX7" fmla="*/ 0 w 1613112"/>
              <a:gd name="connsiteY7" fmla="*/ 3600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18059 w 1613112"/>
              <a:gd name="connsiteY6" fmla="*/ 428873 h 432048"/>
              <a:gd name="connsiteX7" fmla="*/ 0 w 1613112"/>
              <a:gd name="connsiteY7" fmla="*/ 3600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18059 w 1613112"/>
              <a:gd name="connsiteY6" fmla="*/ 428873 h 432048"/>
              <a:gd name="connsiteX7" fmla="*/ 0 w 1613112"/>
              <a:gd name="connsiteY7" fmla="*/ 27748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18059 w 1613112"/>
              <a:gd name="connsiteY6" fmla="*/ 428873 h 432048"/>
              <a:gd name="connsiteX7" fmla="*/ 0 w 1613112"/>
              <a:gd name="connsiteY7" fmla="*/ 2457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18059 w 1613112"/>
              <a:gd name="connsiteY6" fmla="*/ 428873 h 432048"/>
              <a:gd name="connsiteX7" fmla="*/ 0 w 1613112"/>
              <a:gd name="connsiteY7" fmla="*/ 2457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05359 w 1613112"/>
              <a:gd name="connsiteY6" fmla="*/ 432048 h 432048"/>
              <a:gd name="connsiteX7" fmla="*/ 0 w 1613112"/>
              <a:gd name="connsiteY7" fmla="*/ 2457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05359 w 1613112"/>
              <a:gd name="connsiteY6" fmla="*/ 432048 h 432048"/>
              <a:gd name="connsiteX7" fmla="*/ 0 w 1613112"/>
              <a:gd name="connsiteY7" fmla="*/ 2457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42045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05359 w 1613112"/>
              <a:gd name="connsiteY6" fmla="*/ 432048 h 432048"/>
              <a:gd name="connsiteX7" fmla="*/ 0 w 1613112"/>
              <a:gd name="connsiteY7" fmla="*/ 2457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42045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05359 w 1613112"/>
              <a:gd name="connsiteY6" fmla="*/ 432048 h 432048"/>
              <a:gd name="connsiteX7" fmla="*/ 0 w 1613112"/>
              <a:gd name="connsiteY7" fmla="*/ 245739 h 432048"/>
              <a:gd name="connsiteX8" fmla="*/ 0 w 1613112"/>
              <a:gd name="connsiteY8" fmla="*/ 183134 h 432048"/>
              <a:gd name="connsiteX0" fmla="*/ 0 w 1613112"/>
              <a:gd name="connsiteY0" fmla="*/ 186309 h 435223"/>
              <a:gd name="connsiteX1" fmla="*/ 211709 w 1613112"/>
              <a:gd name="connsiteY1" fmla="*/ 3175 h 435223"/>
              <a:gd name="connsiteX2" fmla="*/ 1379178 w 1613112"/>
              <a:gd name="connsiteY2" fmla="*/ 0 h 435223"/>
              <a:gd name="connsiteX3" fmla="*/ 1613112 w 1613112"/>
              <a:gd name="connsiteY3" fmla="*/ 75184 h 435223"/>
              <a:gd name="connsiteX4" fmla="*/ 1613112 w 1613112"/>
              <a:gd name="connsiteY4" fmla="*/ 363214 h 435223"/>
              <a:gd name="connsiteX5" fmla="*/ 1541103 w 1613112"/>
              <a:gd name="connsiteY5" fmla="*/ 435223 h 435223"/>
              <a:gd name="connsiteX6" fmla="*/ 205359 w 1613112"/>
              <a:gd name="connsiteY6" fmla="*/ 435223 h 435223"/>
              <a:gd name="connsiteX7" fmla="*/ 0 w 1613112"/>
              <a:gd name="connsiteY7" fmla="*/ 248914 h 435223"/>
              <a:gd name="connsiteX8" fmla="*/ 0 w 1613112"/>
              <a:gd name="connsiteY8" fmla="*/ 186309 h 435223"/>
              <a:gd name="connsiteX0" fmla="*/ 0 w 1613112"/>
              <a:gd name="connsiteY0" fmla="*/ 186492 h 435406"/>
              <a:gd name="connsiteX1" fmla="*/ 211709 w 1613112"/>
              <a:gd name="connsiteY1" fmla="*/ 3358 h 435406"/>
              <a:gd name="connsiteX2" fmla="*/ 1379178 w 1613112"/>
              <a:gd name="connsiteY2" fmla="*/ 183 h 435406"/>
              <a:gd name="connsiteX3" fmla="*/ 1613112 w 1613112"/>
              <a:gd name="connsiteY3" fmla="*/ 75367 h 435406"/>
              <a:gd name="connsiteX4" fmla="*/ 1613112 w 1613112"/>
              <a:gd name="connsiteY4" fmla="*/ 363397 h 435406"/>
              <a:gd name="connsiteX5" fmla="*/ 1541103 w 1613112"/>
              <a:gd name="connsiteY5" fmla="*/ 435406 h 435406"/>
              <a:gd name="connsiteX6" fmla="*/ 205359 w 1613112"/>
              <a:gd name="connsiteY6" fmla="*/ 435406 h 435406"/>
              <a:gd name="connsiteX7" fmla="*/ 0 w 1613112"/>
              <a:gd name="connsiteY7" fmla="*/ 249097 h 435406"/>
              <a:gd name="connsiteX8" fmla="*/ 0 w 1613112"/>
              <a:gd name="connsiteY8" fmla="*/ 186492 h 435406"/>
              <a:gd name="connsiteX0" fmla="*/ 0 w 1613112"/>
              <a:gd name="connsiteY0" fmla="*/ 186364 h 435278"/>
              <a:gd name="connsiteX1" fmla="*/ 211709 w 1613112"/>
              <a:gd name="connsiteY1" fmla="*/ 3230 h 435278"/>
              <a:gd name="connsiteX2" fmla="*/ 1379178 w 1613112"/>
              <a:gd name="connsiteY2" fmla="*/ 55 h 435278"/>
              <a:gd name="connsiteX3" fmla="*/ 1613112 w 1613112"/>
              <a:gd name="connsiteY3" fmla="*/ 173664 h 435278"/>
              <a:gd name="connsiteX4" fmla="*/ 1613112 w 1613112"/>
              <a:gd name="connsiteY4" fmla="*/ 363269 h 435278"/>
              <a:gd name="connsiteX5" fmla="*/ 1541103 w 1613112"/>
              <a:gd name="connsiteY5" fmla="*/ 435278 h 435278"/>
              <a:gd name="connsiteX6" fmla="*/ 205359 w 1613112"/>
              <a:gd name="connsiteY6" fmla="*/ 435278 h 435278"/>
              <a:gd name="connsiteX7" fmla="*/ 0 w 1613112"/>
              <a:gd name="connsiteY7" fmla="*/ 248969 h 435278"/>
              <a:gd name="connsiteX8" fmla="*/ 0 w 1613112"/>
              <a:gd name="connsiteY8" fmla="*/ 186364 h 435278"/>
              <a:gd name="connsiteX0" fmla="*/ 0 w 1613188"/>
              <a:gd name="connsiteY0" fmla="*/ 186404 h 435318"/>
              <a:gd name="connsiteX1" fmla="*/ 211709 w 1613188"/>
              <a:gd name="connsiteY1" fmla="*/ 3270 h 435318"/>
              <a:gd name="connsiteX2" fmla="*/ 1379178 w 1613188"/>
              <a:gd name="connsiteY2" fmla="*/ 95 h 435318"/>
              <a:gd name="connsiteX3" fmla="*/ 1613112 w 1613188"/>
              <a:gd name="connsiteY3" fmla="*/ 173704 h 435318"/>
              <a:gd name="connsiteX4" fmla="*/ 1613112 w 1613188"/>
              <a:gd name="connsiteY4" fmla="*/ 363309 h 435318"/>
              <a:gd name="connsiteX5" fmla="*/ 1541103 w 1613188"/>
              <a:gd name="connsiteY5" fmla="*/ 435318 h 435318"/>
              <a:gd name="connsiteX6" fmla="*/ 205359 w 1613188"/>
              <a:gd name="connsiteY6" fmla="*/ 435318 h 435318"/>
              <a:gd name="connsiteX7" fmla="*/ 0 w 1613188"/>
              <a:gd name="connsiteY7" fmla="*/ 249009 h 435318"/>
              <a:gd name="connsiteX8" fmla="*/ 0 w 1613188"/>
              <a:gd name="connsiteY8" fmla="*/ 186404 h 435318"/>
              <a:gd name="connsiteX0" fmla="*/ 0 w 1613188"/>
              <a:gd name="connsiteY0" fmla="*/ 186404 h 435318"/>
              <a:gd name="connsiteX1" fmla="*/ 211709 w 1613188"/>
              <a:gd name="connsiteY1" fmla="*/ 3270 h 435318"/>
              <a:gd name="connsiteX2" fmla="*/ 1379178 w 1613188"/>
              <a:gd name="connsiteY2" fmla="*/ 95 h 435318"/>
              <a:gd name="connsiteX3" fmla="*/ 1613112 w 1613188"/>
              <a:gd name="connsiteY3" fmla="*/ 173704 h 435318"/>
              <a:gd name="connsiteX4" fmla="*/ 1609937 w 1613188"/>
              <a:gd name="connsiteY4" fmla="*/ 255359 h 435318"/>
              <a:gd name="connsiteX5" fmla="*/ 1541103 w 1613188"/>
              <a:gd name="connsiteY5" fmla="*/ 435318 h 435318"/>
              <a:gd name="connsiteX6" fmla="*/ 205359 w 1613188"/>
              <a:gd name="connsiteY6" fmla="*/ 435318 h 435318"/>
              <a:gd name="connsiteX7" fmla="*/ 0 w 1613188"/>
              <a:gd name="connsiteY7" fmla="*/ 249009 h 435318"/>
              <a:gd name="connsiteX8" fmla="*/ 0 w 1613188"/>
              <a:gd name="connsiteY8" fmla="*/ 186404 h 435318"/>
              <a:gd name="connsiteX0" fmla="*/ 0 w 1613188"/>
              <a:gd name="connsiteY0" fmla="*/ 186404 h 435318"/>
              <a:gd name="connsiteX1" fmla="*/ 211709 w 1613188"/>
              <a:gd name="connsiteY1" fmla="*/ 3270 h 435318"/>
              <a:gd name="connsiteX2" fmla="*/ 1379178 w 1613188"/>
              <a:gd name="connsiteY2" fmla="*/ 95 h 435318"/>
              <a:gd name="connsiteX3" fmla="*/ 1613112 w 1613188"/>
              <a:gd name="connsiteY3" fmla="*/ 173704 h 435318"/>
              <a:gd name="connsiteX4" fmla="*/ 1609937 w 1613188"/>
              <a:gd name="connsiteY4" fmla="*/ 255359 h 435318"/>
              <a:gd name="connsiteX5" fmla="*/ 1541103 w 1613188"/>
              <a:gd name="connsiteY5" fmla="*/ 435318 h 435318"/>
              <a:gd name="connsiteX6" fmla="*/ 205359 w 1613188"/>
              <a:gd name="connsiteY6" fmla="*/ 435318 h 435318"/>
              <a:gd name="connsiteX7" fmla="*/ 0 w 1613188"/>
              <a:gd name="connsiteY7" fmla="*/ 249009 h 435318"/>
              <a:gd name="connsiteX8" fmla="*/ 0 w 1613188"/>
              <a:gd name="connsiteY8" fmla="*/ 186404 h 435318"/>
              <a:gd name="connsiteX0" fmla="*/ 0 w 1613188"/>
              <a:gd name="connsiteY0" fmla="*/ 186404 h 435318"/>
              <a:gd name="connsiteX1" fmla="*/ 211709 w 1613188"/>
              <a:gd name="connsiteY1" fmla="*/ 3270 h 435318"/>
              <a:gd name="connsiteX2" fmla="*/ 1379178 w 1613188"/>
              <a:gd name="connsiteY2" fmla="*/ 95 h 435318"/>
              <a:gd name="connsiteX3" fmla="*/ 1613112 w 1613188"/>
              <a:gd name="connsiteY3" fmla="*/ 173704 h 435318"/>
              <a:gd name="connsiteX4" fmla="*/ 1609937 w 1613188"/>
              <a:gd name="connsiteY4" fmla="*/ 255359 h 435318"/>
              <a:gd name="connsiteX5" fmla="*/ 1388703 w 1613188"/>
              <a:gd name="connsiteY5" fmla="*/ 435318 h 435318"/>
              <a:gd name="connsiteX6" fmla="*/ 205359 w 1613188"/>
              <a:gd name="connsiteY6" fmla="*/ 435318 h 435318"/>
              <a:gd name="connsiteX7" fmla="*/ 0 w 1613188"/>
              <a:gd name="connsiteY7" fmla="*/ 249009 h 435318"/>
              <a:gd name="connsiteX8" fmla="*/ 0 w 1613188"/>
              <a:gd name="connsiteY8" fmla="*/ 186404 h 435318"/>
              <a:gd name="connsiteX0" fmla="*/ 0 w 1613188"/>
              <a:gd name="connsiteY0" fmla="*/ 186404 h 435318"/>
              <a:gd name="connsiteX1" fmla="*/ 211709 w 1613188"/>
              <a:gd name="connsiteY1" fmla="*/ 3270 h 435318"/>
              <a:gd name="connsiteX2" fmla="*/ 1379178 w 1613188"/>
              <a:gd name="connsiteY2" fmla="*/ 95 h 435318"/>
              <a:gd name="connsiteX3" fmla="*/ 1613112 w 1613188"/>
              <a:gd name="connsiteY3" fmla="*/ 173704 h 435318"/>
              <a:gd name="connsiteX4" fmla="*/ 1609937 w 1613188"/>
              <a:gd name="connsiteY4" fmla="*/ 255359 h 435318"/>
              <a:gd name="connsiteX5" fmla="*/ 1388703 w 1613188"/>
              <a:gd name="connsiteY5" fmla="*/ 435318 h 435318"/>
              <a:gd name="connsiteX6" fmla="*/ 205359 w 1613188"/>
              <a:gd name="connsiteY6" fmla="*/ 435318 h 435318"/>
              <a:gd name="connsiteX7" fmla="*/ 0 w 1613188"/>
              <a:gd name="connsiteY7" fmla="*/ 249009 h 435318"/>
              <a:gd name="connsiteX8" fmla="*/ 0 w 1613188"/>
              <a:gd name="connsiteY8" fmla="*/ 186404 h 435318"/>
              <a:gd name="connsiteX0" fmla="*/ 0 w 1613188"/>
              <a:gd name="connsiteY0" fmla="*/ 186404 h 435318"/>
              <a:gd name="connsiteX1" fmla="*/ 211709 w 1613188"/>
              <a:gd name="connsiteY1" fmla="*/ 3270 h 435318"/>
              <a:gd name="connsiteX2" fmla="*/ 1379178 w 1613188"/>
              <a:gd name="connsiteY2" fmla="*/ 95 h 435318"/>
              <a:gd name="connsiteX3" fmla="*/ 1613112 w 1613188"/>
              <a:gd name="connsiteY3" fmla="*/ 173704 h 435318"/>
              <a:gd name="connsiteX4" fmla="*/ 1609937 w 1613188"/>
              <a:gd name="connsiteY4" fmla="*/ 255359 h 435318"/>
              <a:gd name="connsiteX5" fmla="*/ 1388703 w 1613188"/>
              <a:gd name="connsiteY5" fmla="*/ 435318 h 435318"/>
              <a:gd name="connsiteX6" fmla="*/ 205359 w 1613188"/>
              <a:gd name="connsiteY6" fmla="*/ 435318 h 435318"/>
              <a:gd name="connsiteX7" fmla="*/ 0 w 1613188"/>
              <a:gd name="connsiteY7" fmla="*/ 249009 h 435318"/>
              <a:gd name="connsiteX8" fmla="*/ 0 w 1613188"/>
              <a:gd name="connsiteY8" fmla="*/ 186404 h 435318"/>
              <a:gd name="connsiteX0" fmla="*/ 0 w 1610035"/>
              <a:gd name="connsiteY0" fmla="*/ 186401 h 435315"/>
              <a:gd name="connsiteX1" fmla="*/ 211709 w 1610035"/>
              <a:gd name="connsiteY1" fmla="*/ 3267 h 435315"/>
              <a:gd name="connsiteX2" fmla="*/ 1379178 w 1610035"/>
              <a:gd name="connsiteY2" fmla="*/ 92 h 435315"/>
              <a:gd name="connsiteX3" fmla="*/ 1609937 w 1610035"/>
              <a:gd name="connsiteY3" fmla="*/ 176876 h 435315"/>
              <a:gd name="connsiteX4" fmla="*/ 1609937 w 1610035"/>
              <a:gd name="connsiteY4" fmla="*/ 255356 h 435315"/>
              <a:gd name="connsiteX5" fmla="*/ 1388703 w 1610035"/>
              <a:gd name="connsiteY5" fmla="*/ 435315 h 435315"/>
              <a:gd name="connsiteX6" fmla="*/ 205359 w 1610035"/>
              <a:gd name="connsiteY6" fmla="*/ 435315 h 435315"/>
              <a:gd name="connsiteX7" fmla="*/ 0 w 1610035"/>
              <a:gd name="connsiteY7" fmla="*/ 249006 h 435315"/>
              <a:gd name="connsiteX8" fmla="*/ 0 w 1610035"/>
              <a:gd name="connsiteY8" fmla="*/ 186401 h 435315"/>
              <a:gd name="connsiteX0" fmla="*/ 0 w 1610016"/>
              <a:gd name="connsiteY0" fmla="*/ 186401 h 435315"/>
              <a:gd name="connsiteX1" fmla="*/ 211709 w 1610016"/>
              <a:gd name="connsiteY1" fmla="*/ 3267 h 435315"/>
              <a:gd name="connsiteX2" fmla="*/ 1379178 w 1610016"/>
              <a:gd name="connsiteY2" fmla="*/ 92 h 435315"/>
              <a:gd name="connsiteX3" fmla="*/ 1609937 w 1610016"/>
              <a:gd name="connsiteY3" fmla="*/ 176876 h 435315"/>
              <a:gd name="connsiteX4" fmla="*/ 1606762 w 1610016"/>
              <a:gd name="connsiteY4" fmla="*/ 236306 h 435315"/>
              <a:gd name="connsiteX5" fmla="*/ 1388703 w 1610016"/>
              <a:gd name="connsiteY5" fmla="*/ 435315 h 435315"/>
              <a:gd name="connsiteX6" fmla="*/ 205359 w 1610016"/>
              <a:gd name="connsiteY6" fmla="*/ 435315 h 435315"/>
              <a:gd name="connsiteX7" fmla="*/ 0 w 1610016"/>
              <a:gd name="connsiteY7" fmla="*/ 249006 h 435315"/>
              <a:gd name="connsiteX8" fmla="*/ 0 w 1610016"/>
              <a:gd name="connsiteY8" fmla="*/ 186401 h 435315"/>
              <a:gd name="connsiteX0" fmla="*/ 0 w 1610016"/>
              <a:gd name="connsiteY0" fmla="*/ 186401 h 435315"/>
              <a:gd name="connsiteX1" fmla="*/ 211709 w 1610016"/>
              <a:gd name="connsiteY1" fmla="*/ 3267 h 435315"/>
              <a:gd name="connsiteX2" fmla="*/ 1379178 w 1610016"/>
              <a:gd name="connsiteY2" fmla="*/ 92 h 435315"/>
              <a:gd name="connsiteX3" fmla="*/ 1609937 w 1610016"/>
              <a:gd name="connsiteY3" fmla="*/ 176876 h 435315"/>
              <a:gd name="connsiteX4" fmla="*/ 1606762 w 1610016"/>
              <a:gd name="connsiteY4" fmla="*/ 236306 h 435315"/>
              <a:gd name="connsiteX5" fmla="*/ 1388703 w 1610016"/>
              <a:gd name="connsiteY5" fmla="*/ 435315 h 435315"/>
              <a:gd name="connsiteX6" fmla="*/ 205359 w 1610016"/>
              <a:gd name="connsiteY6" fmla="*/ 435315 h 435315"/>
              <a:gd name="connsiteX7" fmla="*/ 0 w 1610016"/>
              <a:gd name="connsiteY7" fmla="*/ 249006 h 435315"/>
              <a:gd name="connsiteX8" fmla="*/ 0 w 1610016"/>
              <a:gd name="connsiteY8" fmla="*/ 186401 h 435315"/>
              <a:gd name="connsiteX0" fmla="*/ 0 w 1610016"/>
              <a:gd name="connsiteY0" fmla="*/ 186401 h 435315"/>
              <a:gd name="connsiteX1" fmla="*/ 211709 w 1610016"/>
              <a:gd name="connsiteY1" fmla="*/ 3267 h 435315"/>
              <a:gd name="connsiteX2" fmla="*/ 1379178 w 1610016"/>
              <a:gd name="connsiteY2" fmla="*/ 92 h 435315"/>
              <a:gd name="connsiteX3" fmla="*/ 1609937 w 1610016"/>
              <a:gd name="connsiteY3" fmla="*/ 176876 h 435315"/>
              <a:gd name="connsiteX4" fmla="*/ 1606762 w 1610016"/>
              <a:gd name="connsiteY4" fmla="*/ 236306 h 435315"/>
              <a:gd name="connsiteX5" fmla="*/ 1388703 w 1610016"/>
              <a:gd name="connsiteY5" fmla="*/ 435315 h 435315"/>
              <a:gd name="connsiteX6" fmla="*/ 224409 w 1610016"/>
              <a:gd name="connsiteY6" fmla="*/ 432140 h 435315"/>
              <a:gd name="connsiteX7" fmla="*/ 0 w 1610016"/>
              <a:gd name="connsiteY7" fmla="*/ 249006 h 435315"/>
              <a:gd name="connsiteX8" fmla="*/ 0 w 1610016"/>
              <a:gd name="connsiteY8" fmla="*/ 186401 h 435315"/>
              <a:gd name="connsiteX0" fmla="*/ 0 w 1610016"/>
              <a:gd name="connsiteY0" fmla="*/ 186401 h 435315"/>
              <a:gd name="connsiteX1" fmla="*/ 211709 w 1610016"/>
              <a:gd name="connsiteY1" fmla="*/ 3267 h 435315"/>
              <a:gd name="connsiteX2" fmla="*/ 1379178 w 1610016"/>
              <a:gd name="connsiteY2" fmla="*/ 92 h 435315"/>
              <a:gd name="connsiteX3" fmla="*/ 1609937 w 1610016"/>
              <a:gd name="connsiteY3" fmla="*/ 176876 h 435315"/>
              <a:gd name="connsiteX4" fmla="*/ 1606762 w 1610016"/>
              <a:gd name="connsiteY4" fmla="*/ 236306 h 435315"/>
              <a:gd name="connsiteX5" fmla="*/ 1388703 w 1610016"/>
              <a:gd name="connsiteY5" fmla="*/ 435315 h 435315"/>
              <a:gd name="connsiteX6" fmla="*/ 224409 w 1610016"/>
              <a:gd name="connsiteY6" fmla="*/ 432140 h 435315"/>
              <a:gd name="connsiteX7" fmla="*/ 3175 w 1610016"/>
              <a:gd name="connsiteY7" fmla="*/ 217256 h 435315"/>
              <a:gd name="connsiteX8" fmla="*/ 0 w 1610016"/>
              <a:gd name="connsiteY8" fmla="*/ 186401 h 435315"/>
              <a:gd name="connsiteX0" fmla="*/ 0 w 1610016"/>
              <a:gd name="connsiteY0" fmla="*/ 186401 h 435315"/>
              <a:gd name="connsiteX1" fmla="*/ 211709 w 1610016"/>
              <a:gd name="connsiteY1" fmla="*/ 3267 h 435315"/>
              <a:gd name="connsiteX2" fmla="*/ 1379178 w 1610016"/>
              <a:gd name="connsiteY2" fmla="*/ 92 h 435315"/>
              <a:gd name="connsiteX3" fmla="*/ 1609937 w 1610016"/>
              <a:gd name="connsiteY3" fmla="*/ 176876 h 435315"/>
              <a:gd name="connsiteX4" fmla="*/ 1606762 w 1610016"/>
              <a:gd name="connsiteY4" fmla="*/ 236306 h 435315"/>
              <a:gd name="connsiteX5" fmla="*/ 1388703 w 1610016"/>
              <a:gd name="connsiteY5" fmla="*/ 435315 h 435315"/>
              <a:gd name="connsiteX6" fmla="*/ 224409 w 1610016"/>
              <a:gd name="connsiteY6" fmla="*/ 432140 h 435315"/>
              <a:gd name="connsiteX7" fmla="*/ 3175 w 1610016"/>
              <a:gd name="connsiteY7" fmla="*/ 217256 h 435315"/>
              <a:gd name="connsiteX8" fmla="*/ 0 w 1610016"/>
              <a:gd name="connsiteY8" fmla="*/ 186401 h 435315"/>
              <a:gd name="connsiteX0" fmla="*/ 3175 w 1606841"/>
              <a:gd name="connsiteY0" fmla="*/ 218151 h 435315"/>
              <a:gd name="connsiteX1" fmla="*/ 208534 w 1606841"/>
              <a:gd name="connsiteY1" fmla="*/ 3267 h 435315"/>
              <a:gd name="connsiteX2" fmla="*/ 1376003 w 1606841"/>
              <a:gd name="connsiteY2" fmla="*/ 92 h 435315"/>
              <a:gd name="connsiteX3" fmla="*/ 1606762 w 1606841"/>
              <a:gd name="connsiteY3" fmla="*/ 176876 h 435315"/>
              <a:gd name="connsiteX4" fmla="*/ 1603587 w 1606841"/>
              <a:gd name="connsiteY4" fmla="*/ 236306 h 435315"/>
              <a:gd name="connsiteX5" fmla="*/ 1385528 w 1606841"/>
              <a:gd name="connsiteY5" fmla="*/ 435315 h 435315"/>
              <a:gd name="connsiteX6" fmla="*/ 221234 w 1606841"/>
              <a:gd name="connsiteY6" fmla="*/ 432140 h 435315"/>
              <a:gd name="connsiteX7" fmla="*/ 0 w 1606841"/>
              <a:gd name="connsiteY7" fmla="*/ 217256 h 435315"/>
              <a:gd name="connsiteX8" fmla="*/ 3175 w 1606841"/>
              <a:gd name="connsiteY8" fmla="*/ 218151 h 435315"/>
              <a:gd name="connsiteX0" fmla="*/ 3175 w 1606841"/>
              <a:gd name="connsiteY0" fmla="*/ 218151 h 435315"/>
              <a:gd name="connsiteX1" fmla="*/ 208534 w 1606841"/>
              <a:gd name="connsiteY1" fmla="*/ 3267 h 435315"/>
              <a:gd name="connsiteX2" fmla="*/ 1376003 w 1606841"/>
              <a:gd name="connsiteY2" fmla="*/ 92 h 435315"/>
              <a:gd name="connsiteX3" fmla="*/ 1606762 w 1606841"/>
              <a:gd name="connsiteY3" fmla="*/ 176876 h 435315"/>
              <a:gd name="connsiteX4" fmla="*/ 1603587 w 1606841"/>
              <a:gd name="connsiteY4" fmla="*/ 236306 h 435315"/>
              <a:gd name="connsiteX5" fmla="*/ 1385528 w 1606841"/>
              <a:gd name="connsiteY5" fmla="*/ 435315 h 435315"/>
              <a:gd name="connsiteX6" fmla="*/ 221234 w 1606841"/>
              <a:gd name="connsiteY6" fmla="*/ 432140 h 435315"/>
              <a:gd name="connsiteX7" fmla="*/ 0 w 1606841"/>
              <a:gd name="connsiteY7" fmla="*/ 217256 h 435315"/>
              <a:gd name="connsiteX8" fmla="*/ 3175 w 1606841"/>
              <a:gd name="connsiteY8" fmla="*/ 218151 h 435315"/>
              <a:gd name="connsiteX0" fmla="*/ 6350 w 1606841"/>
              <a:gd name="connsiteY0" fmla="*/ 205451 h 435315"/>
              <a:gd name="connsiteX1" fmla="*/ 208534 w 1606841"/>
              <a:gd name="connsiteY1" fmla="*/ 3267 h 435315"/>
              <a:gd name="connsiteX2" fmla="*/ 1376003 w 1606841"/>
              <a:gd name="connsiteY2" fmla="*/ 92 h 435315"/>
              <a:gd name="connsiteX3" fmla="*/ 1606762 w 1606841"/>
              <a:gd name="connsiteY3" fmla="*/ 176876 h 435315"/>
              <a:gd name="connsiteX4" fmla="*/ 1603587 w 1606841"/>
              <a:gd name="connsiteY4" fmla="*/ 236306 h 435315"/>
              <a:gd name="connsiteX5" fmla="*/ 1385528 w 1606841"/>
              <a:gd name="connsiteY5" fmla="*/ 435315 h 435315"/>
              <a:gd name="connsiteX6" fmla="*/ 221234 w 1606841"/>
              <a:gd name="connsiteY6" fmla="*/ 432140 h 435315"/>
              <a:gd name="connsiteX7" fmla="*/ 0 w 1606841"/>
              <a:gd name="connsiteY7" fmla="*/ 217256 h 435315"/>
              <a:gd name="connsiteX8" fmla="*/ 6350 w 1606841"/>
              <a:gd name="connsiteY8" fmla="*/ 205451 h 435315"/>
              <a:gd name="connsiteX0" fmla="*/ 3175 w 1606841"/>
              <a:gd name="connsiteY0" fmla="*/ 221326 h 435315"/>
              <a:gd name="connsiteX1" fmla="*/ 208534 w 1606841"/>
              <a:gd name="connsiteY1" fmla="*/ 3267 h 435315"/>
              <a:gd name="connsiteX2" fmla="*/ 1376003 w 1606841"/>
              <a:gd name="connsiteY2" fmla="*/ 92 h 435315"/>
              <a:gd name="connsiteX3" fmla="*/ 1606762 w 1606841"/>
              <a:gd name="connsiteY3" fmla="*/ 176876 h 435315"/>
              <a:gd name="connsiteX4" fmla="*/ 1603587 w 1606841"/>
              <a:gd name="connsiteY4" fmla="*/ 236306 h 435315"/>
              <a:gd name="connsiteX5" fmla="*/ 1385528 w 1606841"/>
              <a:gd name="connsiteY5" fmla="*/ 435315 h 435315"/>
              <a:gd name="connsiteX6" fmla="*/ 221234 w 1606841"/>
              <a:gd name="connsiteY6" fmla="*/ 432140 h 435315"/>
              <a:gd name="connsiteX7" fmla="*/ 0 w 1606841"/>
              <a:gd name="connsiteY7" fmla="*/ 217256 h 435315"/>
              <a:gd name="connsiteX8" fmla="*/ 3175 w 1606841"/>
              <a:gd name="connsiteY8" fmla="*/ 221326 h 435315"/>
              <a:gd name="connsiteX0" fmla="*/ 3175 w 1606841"/>
              <a:gd name="connsiteY0" fmla="*/ 221301 h 435290"/>
              <a:gd name="connsiteX1" fmla="*/ 208534 w 1606841"/>
              <a:gd name="connsiteY1" fmla="*/ 3242 h 435290"/>
              <a:gd name="connsiteX2" fmla="*/ 1376003 w 1606841"/>
              <a:gd name="connsiteY2" fmla="*/ 67 h 435290"/>
              <a:gd name="connsiteX3" fmla="*/ 1606762 w 1606841"/>
              <a:gd name="connsiteY3" fmla="*/ 208601 h 435290"/>
              <a:gd name="connsiteX4" fmla="*/ 1603587 w 1606841"/>
              <a:gd name="connsiteY4" fmla="*/ 236281 h 435290"/>
              <a:gd name="connsiteX5" fmla="*/ 1385528 w 1606841"/>
              <a:gd name="connsiteY5" fmla="*/ 435290 h 435290"/>
              <a:gd name="connsiteX6" fmla="*/ 221234 w 1606841"/>
              <a:gd name="connsiteY6" fmla="*/ 432115 h 435290"/>
              <a:gd name="connsiteX7" fmla="*/ 0 w 1606841"/>
              <a:gd name="connsiteY7" fmla="*/ 217231 h 435290"/>
              <a:gd name="connsiteX8" fmla="*/ 3175 w 1606841"/>
              <a:gd name="connsiteY8" fmla="*/ 221301 h 435290"/>
              <a:gd name="connsiteX0" fmla="*/ 3175 w 1622291"/>
              <a:gd name="connsiteY0" fmla="*/ 221301 h 435290"/>
              <a:gd name="connsiteX1" fmla="*/ 208534 w 1622291"/>
              <a:gd name="connsiteY1" fmla="*/ 3242 h 435290"/>
              <a:gd name="connsiteX2" fmla="*/ 1376003 w 1622291"/>
              <a:gd name="connsiteY2" fmla="*/ 67 h 435290"/>
              <a:gd name="connsiteX3" fmla="*/ 1606762 w 1622291"/>
              <a:gd name="connsiteY3" fmla="*/ 208601 h 435290"/>
              <a:gd name="connsiteX4" fmla="*/ 1603587 w 1622291"/>
              <a:gd name="connsiteY4" fmla="*/ 236281 h 435290"/>
              <a:gd name="connsiteX5" fmla="*/ 1607097 w 1622291"/>
              <a:gd name="connsiteY5" fmla="*/ 212370 h 435290"/>
              <a:gd name="connsiteX6" fmla="*/ 1385528 w 1622291"/>
              <a:gd name="connsiteY6" fmla="*/ 435290 h 435290"/>
              <a:gd name="connsiteX7" fmla="*/ 221234 w 1622291"/>
              <a:gd name="connsiteY7" fmla="*/ 432115 h 435290"/>
              <a:gd name="connsiteX8" fmla="*/ 0 w 1622291"/>
              <a:gd name="connsiteY8" fmla="*/ 217231 h 435290"/>
              <a:gd name="connsiteX9" fmla="*/ 3175 w 1622291"/>
              <a:gd name="connsiteY9" fmla="*/ 221301 h 435290"/>
              <a:gd name="connsiteX0" fmla="*/ 3175 w 1622291"/>
              <a:gd name="connsiteY0" fmla="*/ 221301 h 435290"/>
              <a:gd name="connsiteX1" fmla="*/ 208534 w 1622291"/>
              <a:gd name="connsiteY1" fmla="*/ 3242 h 435290"/>
              <a:gd name="connsiteX2" fmla="*/ 1376003 w 1622291"/>
              <a:gd name="connsiteY2" fmla="*/ 67 h 435290"/>
              <a:gd name="connsiteX3" fmla="*/ 1606762 w 1622291"/>
              <a:gd name="connsiteY3" fmla="*/ 208601 h 435290"/>
              <a:gd name="connsiteX4" fmla="*/ 1603587 w 1622291"/>
              <a:gd name="connsiteY4" fmla="*/ 236281 h 435290"/>
              <a:gd name="connsiteX5" fmla="*/ 1607097 w 1622291"/>
              <a:gd name="connsiteY5" fmla="*/ 212370 h 435290"/>
              <a:gd name="connsiteX6" fmla="*/ 1385528 w 1622291"/>
              <a:gd name="connsiteY6" fmla="*/ 435290 h 435290"/>
              <a:gd name="connsiteX7" fmla="*/ 221234 w 1622291"/>
              <a:gd name="connsiteY7" fmla="*/ 432115 h 435290"/>
              <a:gd name="connsiteX8" fmla="*/ 0 w 1622291"/>
              <a:gd name="connsiteY8" fmla="*/ 217231 h 435290"/>
              <a:gd name="connsiteX9" fmla="*/ 3175 w 1622291"/>
              <a:gd name="connsiteY9" fmla="*/ 221301 h 435290"/>
              <a:gd name="connsiteX0" fmla="*/ 3175 w 1607097"/>
              <a:gd name="connsiteY0" fmla="*/ 221301 h 435290"/>
              <a:gd name="connsiteX1" fmla="*/ 208534 w 1607097"/>
              <a:gd name="connsiteY1" fmla="*/ 3242 h 435290"/>
              <a:gd name="connsiteX2" fmla="*/ 1376003 w 1607097"/>
              <a:gd name="connsiteY2" fmla="*/ 67 h 435290"/>
              <a:gd name="connsiteX3" fmla="*/ 1606762 w 1607097"/>
              <a:gd name="connsiteY3" fmla="*/ 208601 h 435290"/>
              <a:gd name="connsiteX4" fmla="*/ 1603587 w 1607097"/>
              <a:gd name="connsiteY4" fmla="*/ 236281 h 435290"/>
              <a:gd name="connsiteX5" fmla="*/ 1607097 w 1607097"/>
              <a:gd name="connsiteY5" fmla="*/ 212370 h 435290"/>
              <a:gd name="connsiteX6" fmla="*/ 1385528 w 1607097"/>
              <a:gd name="connsiteY6" fmla="*/ 435290 h 435290"/>
              <a:gd name="connsiteX7" fmla="*/ 221234 w 1607097"/>
              <a:gd name="connsiteY7" fmla="*/ 432115 h 435290"/>
              <a:gd name="connsiteX8" fmla="*/ 0 w 1607097"/>
              <a:gd name="connsiteY8" fmla="*/ 217231 h 435290"/>
              <a:gd name="connsiteX9" fmla="*/ 3175 w 1607097"/>
              <a:gd name="connsiteY9" fmla="*/ 221301 h 435290"/>
              <a:gd name="connsiteX0" fmla="*/ 3175 w 1607097"/>
              <a:gd name="connsiteY0" fmla="*/ 221301 h 435290"/>
              <a:gd name="connsiteX1" fmla="*/ 208534 w 1607097"/>
              <a:gd name="connsiteY1" fmla="*/ 3242 h 435290"/>
              <a:gd name="connsiteX2" fmla="*/ 1376003 w 1607097"/>
              <a:gd name="connsiteY2" fmla="*/ 67 h 435290"/>
              <a:gd name="connsiteX3" fmla="*/ 1606762 w 1607097"/>
              <a:gd name="connsiteY3" fmla="*/ 208601 h 435290"/>
              <a:gd name="connsiteX4" fmla="*/ 1603587 w 1607097"/>
              <a:gd name="connsiteY4" fmla="*/ 236281 h 435290"/>
              <a:gd name="connsiteX5" fmla="*/ 1607097 w 1607097"/>
              <a:gd name="connsiteY5" fmla="*/ 212370 h 435290"/>
              <a:gd name="connsiteX6" fmla="*/ 1385528 w 1607097"/>
              <a:gd name="connsiteY6" fmla="*/ 435290 h 435290"/>
              <a:gd name="connsiteX7" fmla="*/ 221234 w 1607097"/>
              <a:gd name="connsiteY7" fmla="*/ 432115 h 435290"/>
              <a:gd name="connsiteX8" fmla="*/ 0 w 1607097"/>
              <a:gd name="connsiteY8" fmla="*/ 217231 h 435290"/>
              <a:gd name="connsiteX9" fmla="*/ 3175 w 1607097"/>
              <a:gd name="connsiteY9" fmla="*/ 221301 h 435290"/>
              <a:gd name="connsiteX0" fmla="*/ 3175 w 1607097"/>
              <a:gd name="connsiteY0" fmla="*/ 221301 h 435290"/>
              <a:gd name="connsiteX1" fmla="*/ 208534 w 1607097"/>
              <a:gd name="connsiteY1" fmla="*/ 3242 h 435290"/>
              <a:gd name="connsiteX2" fmla="*/ 1376003 w 1607097"/>
              <a:gd name="connsiteY2" fmla="*/ 67 h 435290"/>
              <a:gd name="connsiteX3" fmla="*/ 1606762 w 1607097"/>
              <a:gd name="connsiteY3" fmla="*/ 208601 h 435290"/>
              <a:gd name="connsiteX4" fmla="*/ 1603587 w 1607097"/>
              <a:gd name="connsiteY4" fmla="*/ 236281 h 435290"/>
              <a:gd name="connsiteX5" fmla="*/ 1607097 w 1607097"/>
              <a:gd name="connsiteY5" fmla="*/ 212370 h 435290"/>
              <a:gd name="connsiteX6" fmla="*/ 1385528 w 1607097"/>
              <a:gd name="connsiteY6" fmla="*/ 435290 h 435290"/>
              <a:gd name="connsiteX7" fmla="*/ 221234 w 1607097"/>
              <a:gd name="connsiteY7" fmla="*/ 432115 h 435290"/>
              <a:gd name="connsiteX8" fmla="*/ 0 w 1607097"/>
              <a:gd name="connsiteY8" fmla="*/ 217231 h 435290"/>
              <a:gd name="connsiteX9" fmla="*/ 3175 w 1607097"/>
              <a:gd name="connsiteY9" fmla="*/ 221301 h 435290"/>
              <a:gd name="connsiteX0" fmla="*/ 3175 w 1607097"/>
              <a:gd name="connsiteY0" fmla="*/ 221234 h 435223"/>
              <a:gd name="connsiteX1" fmla="*/ 208534 w 1607097"/>
              <a:gd name="connsiteY1" fmla="*/ 3175 h 435223"/>
              <a:gd name="connsiteX2" fmla="*/ 1376003 w 1607097"/>
              <a:gd name="connsiteY2" fmla="*/ 0 h 435223"/>
              <a:gd name="connsiteX3" fmla="*/ 1606762 w 1607097"/>
              <a:gd name="connsiteY3" fmla="*/ 208534 h 435223"/>
              <a:gd name="connsiteX4" fmla="*/ 1603587 w 1607097"/>
              <a:gd name="connsiteY4" fmla="*/ 236214 h 435223"/>
              <a:gd name="connsiteX5" fmla="*/ 1607097 w 1607097"/>
              <a:gd name="connsiteY5" fmla="*/ 212303 h 435223"/>
              <a:gd name="connsiteX6" fmla="*/ 1385528 w 1607097"/>
              <a:gd name="connsiteY6" fmla="*/ 435223 h 435223"/>
              <a:gd name="connsiteX7" fmla="*/ 221234 w 1607097"/>
              <a:gd name="connsiteY7" fmla="*/ 432048 h 435223"/>
              <a:gd name="connsiteX8" fmla="*/ 0 w 1607097"/>
              <a:gd name="connsiteY8" fmla="*/ 217164 h 435223"/>
              <a:gd name="connsiteX9" fmla="*/ 3175 w 1607097"/>
              <a:gd name="connsiteY9" fmla="*/ 221234 h 435223"/>
              <a:gd name="connsiteX0" fmla="*/ 3175 w 1609937"/>
              <a:gd name="connsiteY0" fmla="*/ 221234 h 435223"/>
              <a:gd name="connsiteX1" fmla="*/ 208534 w 1609937"/>
              <a:gd name="connsiteY1" fmla="*/ 3175 h 435223"/>
              <a:gd name="connsiteX2" fmla="*/ 1376003 w 1609937"/>
              <a:gd name="connsiteY2" fmla="*/ 0 h 435223"/>
              <a:gd name="connsiteX3" fmla="*/ 1606762 w 1609937"/>
              <a:gd name="connsiteY3" fmla="*/ 208534 h 435223"/>
              <a:gd name="connsiteX4" fmla="*/ 1609937 w 1609937"/>
              <a:gd name="connsiteY4" fmla="*/ 204464 h 435223"/>
              <a:gd name="connsiteX5" fmla="*/ 1607097 w 1609937"/>
              <a:gd name="connsiteY5" fmla="*/ 212303 h 435223"/>
              <a:gd name="connsiteX6" fmla="*/ 1385528 w 1609937"/>
              <a:gd name="connsiteY6" fmla="*/ 435223 h 435223"/>
              <a:gd name="connsiteX7" fmla="*/ 221234 w 1609937"/>
              <a:gd name="connsiteY7" fmla="*/ 432048 h 435223"/>
              <a:gd name="connsiteX8" fmla="*/ 0 w 1609937"/>
              <a:gd name="connsiteY8" fmla="*/ 217164 h 435223"/>
              <a:gd name="connsiteX9" fmla="*/ 3175 w 1609937"/>
              <a:gd name="connsiteY9" fmla="*/ 221234 h 435223"/>
              <a:gd name="connsiteX0" fmla="*/ 3175 w 1607097"/>
              <a:gd name="connsiteY0" fmla="*/ 221234 h 435223"/>
              <a:gd name="connsiteX1" fmla="*/ 208534 w 1607097"/>
              <a:gd name="connsiteY1" fmla="*/ 3175 h 435223"/>
              <a:gd name="connsiteX2" fmla="*/ 1376003 w 1607097"/>
              <a:gd name="connsiteY2" fmla="*/ 0 h 435223"/>
              <a:gd name="connsiteX3" fmla="*/ 1606762 w 1607097"/>
              <a:gd name="connsiteY3" fmla="*/ 208534 h 435223"/>
              <a:gd name="connsiteX4" fmla="*/ 1606762 w 1607097"/>
              <a:gd name="connsiteY4" fmla="*/ 217164 h 435223"/>
              <a:gd name="connsiteX5" fmla="*/ 1607097 w 1607097"/>
              <a:gd name="connsiteY5" fmla="*/ 212303 h 435223"/>
              <a:gd name="connsiteX6" fmla="*/ 1385528 w 1607097"/>
              <a:gd name="connsiteY6" fmla="*/ 435223 h 435223"/>
              <a:gd name="connsiteX7" fmla="*/ 221234 w 1607097"/>
              <a:gd name="connsiteY7" fmla="*/ 432048 h 435223"/>
              <a:gd name="connsiteX8" fmla="*/ 0 w 1607097"/>
              <a:gd name="connsiteY8" fmla="*/ 217164 h 435223"/>
              <a:gd name="connsiteX9" fmla="*/ 3175 w 1607097"/>
              <a:gd name="connsiteY9" fmla="*/ 221234 h 435223"/>
              <a:gd name="connsiteX0" fmla="*/ 3175 w 1607097"/>
              <a:gd name="connsiteY0" fmla="*/ 2244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21234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24409 h 438398"/>
              <a:gd name="connsiteX0" fmla="*/ 3175 w 1607097"/>
              <a:gd name="connsiteY0" fmla="*/ 2244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21234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24409 h 438398"/>
              <a:gd name="connsiteX0" fmla="*/ 3175 w 1607097"/>
              <a:gd name="connsiteY0" fmla="*/ 2244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21234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24409 h 438398"/>
              <a:gd name="connsiteX0" fmla="*/ 3175 w 1607097"/>
              <a:gd name="connsiteY0" fmla="*/ 2244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75209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24409 h 438398"/>
              <a:gd name="connsiteX0" fmla="*/ 3175 w 1607097"/>
              <a:gd name="connsiteY0" fmla="*/ 2244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75209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24409 h 438398"/>
              <a:gd name="connsiteX0" fmla="*/ 3175 w 1607097"/>
              <a:gd name="connsiteY0" fmla="*/ 2371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75209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37109 h 438398"/>
              <a:gd name="connsiteX0" fmla="*/ 3175 w 1607097"/>
              <a:gd name="connsiteY0" fmla="*/ 2371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75209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37109 h 438398"/>
              <a:gd name="connsiteX0" fmla="*/ 0 w 1603922"/>
              <a:gd name="connsiteY0" fmla="*/ 237109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0 w 1603922"/>
              <a:gd name="connsiteY9" fmla="*/ 237109 h 438398"/>
              <a:gd name="connsiteX0" fmla="*/ 3175 w 1603922"/>
              <a:gd name="connsiteY0" fmla="*/ 233934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3175 w 1603922"/>
              <a:gd name="connsiteY9" fmla="*/ 233934 h 438398"/>
              <a:gd name="connsiteX0" fmla="*/ 6350 w 1603922"/>
              <a:gd name="connsiteY0" fmla="*/ 221234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6350 w 1603922"/>
              <a:gd name="connsiteY9" fmla="*/ 221234 h 438398"/>
              <a:gd name="connsiteX0" fmla="*/ 9525 w 1603922"/>
              <a:gd name="connsiteY0" fmla="*/ 224409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9525 w 1603922"/>
              <a:gd name="connsiteY9" fmla="*/ 224409 h 438398"/>
              <a:gd name="connsiteX0" fmla="*/ 0 w 1607097"/>
              <a:gd name="connsiteY0" fmla="*/ 2244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75209 w 1607097"/>
              <a:gd name="connsiteY7" fmla="*/ 435223 h 438398"/>
              <a:gd name="connsiteX8" fmla="*/ 3175 w 1607097"/>
              <a:gd name="connsiteY8" fmla="*/ 223514 h 438398"/>
              <a:gd name="connsiteX9" fmla="*/ 0 w 1607097"/>
              <a:gd name="connsiteY9" fmla="*/ 224409 h 438398"/>
              <a:gd name="connsiteX0" fmla="*/ 6350 w 1603922"/>
              <a:gd name="connsiteY0" fmla="*/ 221234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6350 w 1603922"/>
              <a:gd name="connsiteY9" fmla="*/ 221234 h 438398"/>
              <a:gd name="connsiteX0" fmla="*/ 3175 w 1603922"/>
              <a:gd name="connsiteY0" fmla="*/ 224409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3175 w 1603922"/>
              <a:gd name="connsiteY9" fmla="*/ 224409 h 438398"/>
              <a:gd name="connsiteX0" fmla="*/ 3175 w 1603922"/>
              <a:gd name="connsiteY0" fmla="*/ 224409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3175 w 1603922"/>
              <a:gd name="connsiteY9" fmla="*/ 224409 h 438398"/>
              <a:gd name="connsiteX0" fmla="*/ 3175 w 1603922"/>
              <a:gd name="connsiteY0" fmla="*/ 224409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3175 w 1603922"/>
              <a:gd name="connsiteY9" fmla="*/ 224409 h 438398"/>
              <a:gd name="connsiteX0" fmla="*/ 3175 w 1603922"/>
              <a:gd name="connsiteY0" fmla="*/ 224409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3175 w 1603922"/>
              <a:gd name="connsiteY9" fmla="*/ 224409 h 438398"/>
              <a:gd name="connsiteX0" fmla="*/ 3175 w 1603922"/>
              <a:gd name="connsiteY0" fmla="*/ 227584 h 441573"/>
              <a:gd name="connsiteX1" fmla="*/ 268859 w 1603922"/>
              <a:gd name="connsiteY1" fmla="*/ 0 h 441573"/>
              <a:gd name="connsiteX2" fmla="*/ 1372828 w 1603922"/>
              <a:gd name="connsiteY2" fmla="*/ 6350 h 441573"/>
              <a:gd name="connsiteX3" fmla="*/ 1603587 w 1603922"/>
              <a:gd name="connsiteY3" fmla="*/ 214884 h 441573"/>
              <a:gd name="connsiteX4" fmla="*/ 1603587 w 1603922"/>
              <a:gd name="connsiteY4" fmla="*/ 223514 h 441573"/>
              <a:gd name="connsiteX5" fmla="*/ 1603922 w 1603922"/>
              <a:gd name="connsiteY5" fmla="*/ 218653 h 441573"/>
              <a:gd name="connsiteX6" fmla="*/ 1382353 w 1603922"/>
              <a:gd name="connsiteY6" fmla="*/ 441573 h 441573"/>
              <a:gd name="connsiteX7" fmla="*/ 272034 w 1603922"/>
              <a:gd name="connsiteY7" fmla="*/ 438398 h 441573"/>
              <a:gd name="connsiteX8" fmla="*/ 0 w 1603922"/>
              <a:gd name="connsiteY8" fmla="*/ 226689 h 441573"/>
              <a:gd name="connsiteX9" fmla="*/ 3175 w 1603922"/>
              <a:gd name="connsiteY9" fmla="*/ 227584 h 441573"/>
              <a:gd name="connsiteX0" fmla="*/ 3175 w 1603922"/>
              <a:gd name="connsiteY0" fmla="*/ 227584 h 441573"/>
              <a:gd name="connsiteX1" fmla="*/ 268859 w 1603922"/>
              <a:gd name="connsiteY1" fmla="*/ 0 h 441573"/>
              <a:gd name="connsiteX2" fmla="*/ 1372828 w 1603922"/>
              <a:gd name="connsiteY2" fmla="*/ 6350 h 441573"/>
              <a:gd name="connsiteX3" fmla="*/ 1603587 w 1603922"/>
              <a:gd name="connsiteY3" fmla="*/ 214884 h 441573"/>
              <a:gd name="connsiteX4" fmla="*/ 1603587 w 1603922"/>
              <a:gd name="connsiteY4" fmla="*/ 223514 h 441573"/>
              <a:gd name="connsiteX5" fmla="*/ 1603922 w 1603922"/>
              <a:gd name="connsiteY5" fmla="*/ 218653 h 441573"/>
              <a:gd name="connsiteX6" fmla="*/ 1382353 w 1603922"/>
              <a:gd name="connsiteY6" fmla="*/ 441573 h 441573"/>
              <a:gd name="connsiteX7" fmla="*/ 272034 w 1603922"/>
              <a:gd name="connsiteY7" fmla="*/ 438398 h 441573"/>
              <a:gd name="connsiteX8" fmla="*/ 0 w 1603922"/>
              <a:gd name="connsiteY8" fmla="*/ 226689 h 441573"/>
              <a:gd name="connsiteX9" fmla="*/ 3175 w 1603922"/>
              <a:gd name="connsiteY9" fmla="*/ 227584 h 441573"/>
              <a:gd name="connsiteX0" fmla="*/ 3175 w 1603922"/>
              <a:gd name="connsiteY0" fmla="*/ 227584 h 441671"/>
              <a:gd name="connsiteX1" fmla="*/ 268859 w 1603922"/>
              <a:gd name="connsiteY1" fmla="*/ 0 h 441671"/>
              <a:gd name="connsiteX2" fmla="*/ 1372828 w 1603922"/>
              <a:gd name="connsiteY2" fmla="*/ 6350 h 441671"/>
              <a:gd name="connsiteX3" fmla="*/ 1603587 w 1603922"/>
              <a:gd name="connsiteY3" fmla="*/ 214884 h 441671"/>
              <a:gd name="connsiteX4" fmla="*/ 1603587 w 1603922"/>
              <a:gd name="connsiteY4" fmla="*/ 223514 h 441671"/>
              <a:gd name="connsiteX5" fmla="*/ 1603922 w 1603922"/>
              <a:gd name="connsiteY5" fmla="*/ 218653 h 441671"/>
              <a:gd name="connsiteX6" fmla="*/ 1382353 w 1603922"/>
              <a:gd name="connsiteY6" fmla="*/ 441573 h 441671"/>
              <a:gd name="connsiteX7" fmla="*/ 297434 w 1603922"/>
              <a:gd name="connsiteY7" fmla="*/ 441573 h 441671"/>
              <a:gd name="connsiteX8" fmla="*/ 0 w 1603922"/>
              <a:gd name="connsiteY8" fmla="*/ 226689 h 441671"/>
              <a:gd name="connsiteX9" fmla="*/ 3175 w 1603922"/>
              <a:gd name="connsiteY9" fmla="*/ 227584 h 441671"/>
              <a:gd name="connsiteX0" fmla="*/ 3175 w 1603922"/>
              <a:gd name="connsiteY0" fmla="*/ 230759 h 441671"/>
              <a:gd name="connsiteX1" fmla="*/ 268859 w 1603922"/>
              <a:gd name="connsiteY1" fmla="*/ 0 h 441671"/>
              <a:gd name="connsiteX2" fmla="*/ 1372828 w 1603922"/>
              <a:gd name="connsiteY2" fmla="*/ 6350 h 441671"/>
              <a:gd name="connsiteX3" fmla="*/ 1603587 w 1603922"/>
              <a:gd name="connsiteY3" fmla="*/ 214884 h 441671"/>
              <a:gd name="connsiteX4" fmla="*/ 1603587 w 1603922"/>
              <a:gd name="connsiteY4" fmla="*/ 223514 h 441671"/>
              <a:gd name="connsiteX5" fmla="*/ 1603922 w 1603922"/>
              <a:gd name="connsiteY5" fmla="*/ 218653 h 441671"/>
              <a:gd name="connsiteX6" fmla="*/ 1382353 w 1603922"/>
              <a:gd name="connsiteY6" fmla="*/ 441573 h 441671"/>
              <a:gd name="connsiteX7" fmla="*/ 297434 w 1603922"/>
              <a:gd name="connsiteY7" fmla="*/ 441573 h 441671"/>
              <a:gd name="connsiteX8" fmla="*/ 0 w 1603922"/>
              <a:gd name="connsiteY8" fmla="*/ 226689 h 441671"/>
              <a:gd name="connsiteX9" fmla="*/ 3175 w 1603922"/>
              <a:gd name="connsiteY9" fmla="*/ 230759 h 441671"/>
              <a:gd name="connsiteX0" fmla="*/ 3175 w 1603922"/>
              <a:gd name="connsiteY0" fmla="*/ 230759 h 441671"/>
              <a:gd name="connsiteX1" fmla="*/ 268859 w 1603922"/>
              <a:gd name="connsiteY1" fmla="*/ 0 h 441671"/>
              <a:gd name="connsiteX2" fmla="*/ 1372828 w 1603922"/>
              <a:gd name="connsiteY2" fmla="*/ 6350 h 441671"/>
              <a:gd name="connsiteX3" fmla="*/ 1603587 w 1603922"/>
              <a:gd name="connsiteY3" fmla="*/ 214884 h 441671"/>
              <a:gd name="connsiteX4" fmla="*/ 1603587 w 1603922"/>
              <a:gd name="connsiteY4" fmla="*/ 223514 h 441671"/>
              <a:gd name="connsiteX5" fmla="*/ 1603922 w 1603922"/>
              <a:gd name="connsiteY5" fmla="*/ 218653 h 441671"/>
              <a:gd name="connsiteX6" fmla="*/ 1382353 w 1603922"/>
              <a:gd name="connsiteY6" fmla="*/ 441573 h 441671"/>
              <a:gd name="connsiteX7" fmla="*/ 297434 w 1603922"/>
              <a:gd name="connsiteY7" fmla="*/ 441573 h 441671"/>
              <a:gd name="connsiteX8" fmla="*/ 0 w 1603922"/>
              <a:gd name="connsiteY8" fmla="*/ 226689 h 441671"/>
              <a:gd name="connsiteX9" fmla="*/ 3175 w 1603922"/>
              <a:gd name="connsiteY9" fmla="*/ 230759 h 441671"/>
              <a:gd name="connsiteX0" fmla="*/ 0 w 1603922"/>
              <a:gd name="connsiteY0" fmla="*/ 218059 h 441671"/>
              <a:gd name="connsiteX1" fmla="*/ 268859 w 1603922"/>
              <a:gd name="connsiteY1" fmla="*/ 0 h 441671"/>
              <a:gd name="connsiteX2" fmla="*/ 1372828 w 1603922"/>
              <a:gd name="connsiteY2" fmla="*/ 6350 h 441671"/>
              <a:gd name="connsiteX3" fmla="*/ 1603587 w 1603922"/>
              <a:gd name="connsiteY3" fmla="*/ 214884 h 441671"/>
              <a:gd name="connsiteX4" fmla="*/ 1603587 w 1603922"/>
              <a:gd name="connsiteY4" fmla="*/ 223514 h 441671"/>
              <a:gd name="connsiteX5" fmla="*/ 1603922 w 1603922"/>
              <a:gd name="connsiteY5" fmla="*/ 218653 h 441671"/>
              <a:gd name="connsiteX6" fmla="*/ 1382353 w 1603922"/>
              <a:gd name="connsiteY6" fmla="*/ 441573 h 441671"/>
              <a:gd name="connsiteX7" fmla="*/ 297434 w 1603922"/>
              <a:gd name="connsiteY7" fmla="*/ 441573 h 441671"/>
              <a:gd name="connsiteX8" fmla="*/ 0 w 1603922"/>
              <a:gd name="connsiteY8" fmla="*/ 226689 h 441671"/>
              <a:gd name="connsiteX9" fmla="*/ 0 w 1603922"/>
              <a:gd name="connsiteY9" fmla="*/ 218059 h 441671"/>
              <a:gd name="connsiteX0" fmla="*/ 0 w 1603922"/>
              <a:gd name="connsiteY0" fmla="*/ 218059 h 441703"/>
              <a:gd name="connsiteX1" fmla="*/ 268859 w 1603922"/>
              <a:gd name="connsiteY1" fmla="*/ 0 h 441703"/>
              <a:gd name="connsiteX2" fmla="*/ 1372828 w 1603922"/>
              <a:gd name="connsiteY2" fmla="*/ 6350 h 441703"/>
              <a:gd name="connsiteX3" fmla="*/ 1603587 w 1603922"/>
              <a:gd name="connsiteY3" fmla="*/ 214884 h 441703"/>
              <a:gd name="connsiteX4" fmla="*/ 1603587 w 1603922"/>
              <a:gd name="connsiteY4" fmla="*/ 223514 h 441703"/>
              <a:gd name="connsiteX5" fmla="*/ 1603922 w 1603922"/>
              <a:gd name="connsiteY5" fmla="*/ 218653 h 441703"/>
              <a:gd name="connsiteX6" fmla="*/ 1382353 w 1603922"/>
              <a:gd name="connsiteY6" fmla="*/ 441573 h 441703"/>
              <a:gd name="connsiteX7" fmla="*/ 297434 w 1603922"/>
              <a:gd name="connsiteY7" fmla="*/ 441573 h 441703"/>
              <a:gd name="connsiteX8" fmla="*/ 0 w 1603922"/>
              <a:gd name="connsiteY8" fmla="*/ 226689 h 441703"/>
              <a:gd name="connsiteX9" fmla="*/ 0 w 1603922"/>
              <a:gd name="connsiteY9" fmla="*/ 218059 h 441703"/>
              <a:gd name="connsiteX0" fmla="*/ 0 w 1603922"/>
              <a:gd name="connsiteY0" fmla="*/ 218059 h 441837"/>
              <a:gd name="connsiteX1" fmla="*/ 268859 w 1603922"/>
              <a:gd name="connsiteY1" fmla="*/ 0 h 441837"/>
              <a:gd name="connsiteX2" fmla="*/ 1372828 w 1603922"/>
              <a:gd name="connsiteY2" fmla="*/ 6350 h 441837"/>
              <a:gd name="connsiteX3" fmla="*/ 1603587 w 1603922"/>
              <a:gd name="connsiteY3" fmla="*/ 214884 h 441837"/>
              <a:gd name="connsiteX4" fmla="*/ 1603587 w 1603922"/>
              <a:gd name="connsiteY4" fmla="*/ 223514 h 441837"/>
              <a:gd name="connsiteX5" fmla="*/ 1603922 w 1603922"/>
              <a:gd name="connsiteY5" fmla="*/ 218653 h 441837"/>
              <a:gd name="connsiteX6" fmla="*/ 1382353 w 1603922"/>
              <a:gd name="connsiteY6" fmla="*/ 441573 h 441837"/>
              <a:gd name="connsiteX7" fmla="*/ 297434 w 1603922"/>
              <a:gd name="connsiteY7" fmla="*/ 441573 h 441837"/>
              <a:gd name="connsiteX8" fmla="*/ 0 w 1603922"/>
              <a:gd name="connsiteY8" fmla="*/ 226689 h 441837"/>
              <a:gd name="connsiteX9" fmla="*/ 0 w 1603922"/>
              <a:gd name="connsiteY9" fmla="*/ 218059 h 441837"/>
              <a:gd name="connsiteX0" fmla="*/ 0 w 1603922"/>
              <a:gd name="connsiteY0" fmla="*/ 218059 h 441664"/>
              <a:gd name="connsiteX1" fmla="*/ 268859 w 1603922"/>
              <a:gd name="connsiteY1" fmla="*/ 0 h 441664"/>
              <a:gd name="connsiteX2" fmla="*/ 1372828 w 1603922"/>
              <a:gd name="connsiteY2" fmla="*/ 6350 h 441664"/>
              <a:gd name="connsiteX3" fmla="*/ 1603587 w 1603922"/>
              <a:gd name="connsiteY3" fmla="*/ 214884 h 441664"/>
              <a:gd name="connsiteX4" fmla="*/ 1603587 w 1603922"/>
              <a:gd name="connsiteY4" fmla="*/ 223514 h 441664"/>
              <a:gd name="connsiteX5" fmla="*/ 1603922 w 1603922"/>
              <a:gd name="connsiteY5" fmla="*/ 218653 h 441664"/>
              <a:gd name="connsiteX6" fmla="*/ 1382353 w 1603922"/>
              <a:gd name="connsiteY6" fmla="*/ 441573 h 441664"/>
              <a:gd name="connsiteX7" fmla="*/ 297434 w 1603922"/>
              <a:gd name="connsiteY7" fmla="*/ 441573 h 441664"/>
              <a:gd name="connsiteX8" fmla="*/ 0 w 1603922"/>
              <a:gd name="connsiteY8" fmla="*/ 226689 h 441664"/>
              <a:gd name="connsiteX9" fmla="*/ 0 w 1603922"/>
              <a:gd name="connsiteY9" fmla="*/ 218059 h 441664"/>
              <a:gd name="connsiteX0" fmla="*/ 0 w 1603922"/>
              <a:gd name="connsiteY0" fmla="*/ 218059 h 441664"/>
              <a:gd name="connsiteX1" fmla="*/ 268859 w 1603922"/>
              <a:gd name="connsiteY1" fmla="*/ 0 h 441664"/>
              <a:gd name="connsiteX2" fmla="*/ 1372828 w 1603922"/>
              <a:gd name="connsiteY2" fmla="*/ 6350 h 441664"/>
              <a:gd name="connsiteX3" fmla="*/ 1603587 w 1603922"/>
              <a:gd name="connsiteY3" fmla="*/ 214884 h 441664"/>
              <a:gd name="connsiteX4" fmla="*/ 1603587 w 1603922"/>
              <a:gd name="connsiteY4" fmla="*/ 223514 h 441664"/>
              <a:gd name="connsiteX5" fmla="*/ 1603922 w 1603922"/>
              <a:gd name="connsiteY5" fmla="*/ 218653 h 441664"/>
              <a:gd name="connsiteX6" fmla="*/ 1382353 w 1603922"/>
              <a:gd name="connsiteY6" fmla="*/ 441573 h 441664"/>
              <a:gd name="connsiteX7" fmla="*/ 297434 w 1603922"/>
              <a:gd name="connsiteY7" fmla="*/ 441573 h 441664"/>
              <a:gd name="connsiteX8" fmla="*/ 0 w 1603922"/>
              <a:gd name="connsiteY8" fmla="*/ 226689 h 441664"/>
              <a:gd name="connsiteX9" fmla="*/ 0 w 1603922"/>
              <a:gd name="connsiteY9" fmla="*/ 218059 h 441664"/>
              <a:gd name="connsiteX0" fmla="*/ 0 w 1603922"/>
              <a:gd name="connsiteY0" fmla="*/ 219015 h 442620"/>
              <a:gd name="connsiteX1" fmla="*/ 268859 w 1603922"/>
              <a:gd name="connsiteY1" fmla="*/ 956 h 442620"/>
              <a:gd name="connsiteX2" fmla="*/ 1372828 w 1603922"/>
              <a:gd name="connsiteY2" fmla="*/ 7306 h 442620"/>
              <a:gd name="connsiteX3" fmla="*/ 1603587 w 1603922"/>
              <a:gd name="connsiteY3" fmla="*/ 215840 h 442620"/>
              <a:gd name="connsiteX4" fmla="*/ 1603587 w 1603922"/>
              <a:gd name="connsiteY4" fmla="*/ 224470 h 442620"/>
              <a:gd name="connsiteX5" fmla="*/ 1603922 w 1603922"/>
              <a:gd name="connsiteY5" fmla="*/ 219609 h 442620"/>
              <a:gd name="connsiteX6" fmla="*/ 1382353 w 1603922"/>
              <a:gd name="connsiteY6" fmla="*/ 442529 h 442620"/>
              <a:gd name="connsiteX7" fmla="*/ 297434 w 1603922"/>
              <a:gd name="connsiteY7" fmla="*/ 442529 h 442620"/>
              <a:gd name="connsiteX8" fmla="*/ 0 w 1603922"/>
              <a:gd name="connsiteY8" fmla="*/ 227645 h 442620"/>
              <a:gd name="connsiteX9" fmla="*/ 0 w 1603922"/>
              <a:gd name="connsiteY9" fmla="*/ 219015 h 442620"/>
              <a:gd name="connsiteX0" fmla="*/ 0 w 1603922"/>
              <a:gd name="connsiteY0" fmla="*/ 218059 h 441664"/>
              <a:gd name="connsiteX1" fmla="*/ 268859 w 1603922"/>
              <a:gd name="connsiteY1" fmla="*/ 0 h 441664"/>
              <a:gd name="connsiteX2" fmla="*/ 1372828 w 1603922"/>
              <a:gd name="connsiteY2" fmla="*/ 6350 h 441664"/>
              <a:gd name="connsiteX3" fmla="*/ 1603587 w 1603922"/>
              <a:gd name="connsiteY3" fmla="*/ 214884 h 441664"/>
              <a:gd name="connsiteX4" fmla="*/ 1603587 w 1603922"/>
              <a:gd name="connsiteY4" fmla="*/ 223514 h 441664"/>
              <a:gd name="connsiteX5" fmla="*/ 1603922 w 1603922"/>
              <a:gd name="connsiteY5" fmla="*/ 218653 h 441664"/>
              <a:gd name="connsiteX6" fmla="*/ 1382353 w 1603922"/>
              <a:gd name="connsiteY6" fmla="*/ 441573 h 441664"/>
              <a:gd name="connsiteX7" fmla="*/ 297434 w 1603922"/>
              <a:gd name="connsiteY7" fmla="*/ 441573 h 441664"/>
              <a:gd name="connsiteX8" fmla="*/ 0 w 1603922"/>
              <a:gd name="connsiteY8" fmla="*/ 226689 h 441664"/>
              <a:gd name="connsiteX9" fmla="*/ 0 w 1603922"/>
              <a:gd name="connsiteY9" fmla="*/ 218059 h 441664"/>
              <a:gd name="connsiteX0" fmla="*/ 0 w 1603922"/>
              <a:gd name="connsiteY0" fmla="*/ 218059 h 441664"/>
              <a:gd name="connsiteX1" fmla="*/ 303784 w 1603922"/>
              <a:gd name="connsiteY1" fmla="*/ 0 h 441664"/>
              <a:gd name="connsiteX2" fmla="*/ 1372828 w 1603922"/>
              <a:gd name="connsiteY2" fmla="*/ 6350 h 441664"/>
              <a:gd name="connsiteX3" fmla="*/ 1603587 w 1603922"/>
              <a:gd name="connsiteY3" fmla="*/ 214884 h 441664"/>
              <a:gd name="connsiteX4" fmla="*/ 1603587 w 1603922"/>
              <a:gd name="connsiteY4" fmla="*/ 223514 h 441664"/>
              <a:gd name="connsiteX5" fmla="*/ 1603922 w 1603922"/>
              <a:gd name="connsiteY5" fmla="*/ 218653 h 441664"/>
              <a:gd name="connsiteX6" fmla="*/ 1382353 w 1603922"/>
              <a:gd name="connsiteY6" fmla="*/ 441573 h 441664"/>
              <a:gd name="connsiteX7" fmla="*/ 297434 w 1603922"/>
              <a:gd name="connsiteY7" fmla="*/ 441573 h 441664"/>
              <a:gd name="connsiteX8" fmla="*/ 0 w 1603922"/>
              <a:gd name="connsiteY8" fmla="*/ 226689 h 441664"/>
              <a:gd name="connsiteX9" fmla="*/ 0 w 1603922"/>
              <a:gd name="connsiteY9" fmla="*/ 218059 h 441664"/>
              <a:gd name="connsiteX0" fmla="*/ 0 w 1603922"/>
              <a:gd name="connsiteY0" fmla="*/ 218059 h 441664"/>
              <a:gd name="connsiteX1" fmla="*/ 303784 w 1603922"/>
              <a:gd name="connsiteY1" fmla="*/ 0 h 441664"/>
              <a:gd name="connsiteX2" fmla="*/ 1372828 w 1603922"/>
              <a:gd name="connsiteY2" fmla="*/ 6350 h 441664"/>
              <a:gd name="connsiteX3" fmla="*/ 1603587 w 1603922"/>
              <a:gd name="connsiteY3" fmla="*/ 214884 h 441664"/>
              <a:gd name="connsiteX4" fmla="*/ 1603587 w 1603922"/>
              <a:gd name="connsiteY4" fmla="*/ 223514 h 441664"/>
              <a:gd name="connsiteX5" fmla="*/ 1603922 w 1603922"/>
              <a:gd name="connsiteY5" fmla="*/ 218653 h 441664"/>
              <a:gd name="connsiteX6" fmla="*/ 1382353 w 1603922"/>
              <a:gd name="connsiteY6" fmla="*/ 441573 h 441664"/>
              <a:gd name="connsiteX7" fmla="*/ 297434 w 1603922"/>
              <a:gd name="connsiteY7" fmla="*/ 441573 h 441664"/>
              <a:gd name="connsiteX8" fmla="*/ 0 w 1603922"/>
              <a:gd name="connsiteY8" fmla="*/ 226689 h 441664"/>
              <a:gd name="connsiteX9" fmla="*/ 0 w 1603922"/>
              <a:gd name="connsiteY9" fmla="*/ 218059 h 441664"/>
              <a:gd name="connsiteX0" fmla="*/ 24092 w 1628014"/>
              <a:gd name="connsiteY0" fmla="*/ 218059 h 441573"/>
              <a:gd name="connsiteX1" fmla="*/ 327876 w 1628014"/>
              <a:gd name="connsiteY1" fmla="*/ 0 h 441573"/>
              <a:gd name="connsiteX2" fmla="*/ 1396920 w 1628014"/>
              <a:gd name="connsiteY2" fmla="*/ 6350 h 441573"/>
              <a:gd name="connsiteX3" fmla="*/ 1627679 w 1628014"/>
              <a:gd name="connsiteY3" fmla="*/ 214884 h 441573"/>
              <a:gd name="connsiteX4" fmla="*/ 1627679 w 1628014"/>
              <a:gd name="connsiteY4" fmla="*/ 223514 h 441573"/>
              <a:gd name="connsiteX5" fmla="*/ 1628014 w 1628014"/>
              <a:gd name="connsiteY5" fmla="*/ 218653 h 441573"/>
              <a:gd name="connsiteX6" fmla="*/ 1406445 w 1628014"/>
              <a:gd name="connsiteY6" fmla="*/ 441573 h 441573"/>
              <a:gd name="connsiteX7" fmla="*/ 321526 w 1628014"/>
              <a:gd name="connsiteY7" fmla="*/ 441573 h 441573"/>
              <a:gd name="connsiteX8" fmla="*/ 21463 w 1628014"/>
              <a:gd name="connsiteY8" fmla="*/ 220901 h 441573"/>
              <a:gd name="connsiteX9" fmla="*/ 24092 w 1628014"/>
              <a:gd name="connsiteY9" fmla="*/ 226689 h 441573"/>
              <a:gd name="connsiteX10" fmla="*/ 24092 w 1628014"/>
              <a:gd name="connsiteY10" fmla="*/ 218059 h 441573"/>
              <a:gd name="connsiteX0" fmla="*/ 24092 w 1628014"/>
              <a:gd name="connsiteY0" fmla="*/ 218059 h 441573"/>
              <a:gd name="connsiteX1" fmla="*/ 327876 w 1628014"/>
              <a:gd name="connsiteY1" fmla="*/ 0 h 441573"/>
              <a:gd name="connsiteX2" fmla="*/ 1396920 w 1628014"/>
              <a:gd name="connsiteY2" fmla="*/ 6350 h 441573"/>
              <a:gd name="connsiteX3" fmla="*/ 1627679 w 1628014"/>
              <a:gd name="connsiteY3" fmla="*/ 214884 h 441573"/>
              <a:gd name="connsiteX4" fmla="*/ 1627679 w 1628014"/>
              <a:gd name="connsiteY4" fmla="*/ 223514 h 441573"/>
              <a:gd name="connsiteX5" fmla="*/ 1628014 w 1628014"/>
              <a:gd name="connsiteY5" fmla="*/ 218653 h 441573"/>
              <a:gd name="connsiteX6" fmla="*/ 1406445 w 1628014"/>
              <a:gd name="connsiteY6" fmla="*/ 441573 h 441573"/>
              <a:gd name="connsiteX7" fmla="*/ 321526 w 1628014"/>
              <a:gd name="connsiteY7" fmla="*/ 441573 h 441573"/>
              <a:gd name="connsiteX8" fmla="*/ 21463 w 1628014"/>
              <a:gd name="connsiteY8" fmla="*/ 220901 h 441573"/>
              <a:gd name="connsiteX9" fmla="*/ 24092 w 1628014"/>
              <a:gd name="connsiteY9" fmla="*/ 226689 h 441573"/>
              <a:gd name="connsiteX10" fmla="*/ 24092 w 1628014"/>
              <a:gd name="connsiteY10" fmla="*/ 218059 h 441573"/>
              <a:gd name="connsiteX0" fmla="*/ 2629 w 1606551"/>
              <a:gd name="connsiteY0" fmla="*/ 218059 h 441573"/>
              <a:gd name="connsiteX1" fmla="*/ 306413 w 1606551"/>
              <a:gd name="connsiteY1" fmla="*/ 0 h 441573"/>
              <a:gd name="connsiteX2" fmla="*/ 1375457 w 1606551"/>
              <a:gd name="connsiteY2" fmla="*/ 6350 h 441573"/>
              <a:gd name="connsiteX3" fmla="*/ 1606216 w 1606551"/>
              <a:gd name="connsiteY3" fmla="*/ 214884 h 441573"/>
              <a:gd name="connsiteX4" fmla="*/ 1606216 w 1606551"/>
              <a:gd name="connsiteY4" fmla="*/ 223514 h 441573"/>
              <a:gd name="connsiteX5" fmla="*/ 1606551 w 1606551"/>
              <a:gd name="connsiteY5" fmla="*/ 218653 h 441573"/>
              <a:gd name="connsiteX6" fmla="*/ 1384982 w 1606551"/>
              <a:gd name="connsiteY6" fmla="*/ 441573 h 441573"/>
              <a:gd name="connsiteX7" fmla="*/ 300063 w 1606551"/>
              <a:gd name="connsiteY7" fmla="*/ 441573 h 441573"/>
              <a:gd name="connsiteX8" fmla="*/ 0 w 1606551"/>
              <a:gd name="connsiteY8" fmla="*/ 220901 h 441573"/>
              <a:gd name="connsiteX9" fmla="*/ 2629 w 1606551"/>
              <a:gd name="connsiteY9" fmla="*/ 226689 h 441573"/>
              <a:gd name="connsiteX10" fmla="*/ 2629 w 1606551"/>
              <a:gd name="connsiteY10" fmla="*/ 218059 h 441573"/>
              <a:gd name="connsiteX0" fmla="*/ 2629 w 1606551"/>
              <a:gd name="connsiteY0" fmla="*/ 218059 h 441573"/>
              <a:gd name="connsiteX1" fmla="*/ 306413 w 1606551"/>
              <a:gd name="connsiteY1" fmla="*/ 0 h 441573"/>
              <a:gd name="connsiteX2" fmla="*/ 1375457 w 1606551"/>
              <a:gd name="connsiteY2" fmla="*/ 6350 h 441573"/>
              <a:gd name="connsiteX3" fmla="*/ 1606216 w 1606551"/>
              <a:gd name="connsiteY3" fmla="*/ 214884 h 441573"/>
              <a:gd name="connsiteX4" fmla="*/ 1606216 w 1606551"/>
              <a:gd name="connsiteY4" fmla="*/ 223514 h 441573"/>
              <a:gd name="connsiteX5" fmla="*/ 1606551 w 1606551"/>
              <a:gd name="connsiteY5" fmla="*/ 218653 h 441573"/>
              <a:gd name="connsiteX6" fmla="*/ 1384982 w 1606551"/>
              <a:gd name="connsiteY6" fmla="*/ 441573 h 441573"/>
              <a:gd name="connsiteX7" fmla="*/ 300063 w 1606551"/>
              <a:gd name="connsiteY7" fmla="*/ 441573 h 441573"/>
              <a:gd name="connsiteX8" fmla="*/ 0 w 1606551"/>
              <a:gd name="connsiteY8" fmla="*/ 220901 h 441573"/>
              <a:gd name="connsiteX9" fmla="*/ 2629 w 1606551"/>
              <a:gd name="connsiteY9" fmla="*/ 226689 h 441573"/>
              <a:gd name="connsiteX10" fmla="*/ 2629 w 1606551"/>
              <a:gd name="connsiteY10" fmla="*/ 218059 h 441573"/>
              <a:gd name="connsiteX0" fmla="*/ 2629 w 1606551"/>
              <a:gd name="connsiteY0" fmla="*/ 218059 h 441580"/>
              <a:gd name="connsiteX1" fmla="*/ 306413 w 1606551"/>
              <a:gd name="connsiteY1" fmla="*/ 0 h 441580"/>
              <a:gd name="connsiteX2" fmla="*/ 1375457 w 1606551"/>
              <a:gd name="connsiteY2" fmla="*/ 6350 h 441580"/>
              <a:gd name="connsiteX3" fmla="*/ 1606216 w 1606551"/>
              <a:gd name="connsiteY3" fmla="*/ 214884 h 441580"/>
              <a:gd name="connsiteX4" fmla="*/ 1606216 w 1606551"/>
              <a:gd name="connsiteY4" fmla="*/ 223514 h 441580"/>
              <a:gd name="connsiteX5" fmla="*/ 1606551 w 1606551"/>
              <a:gd name="connsiteY5" fmla="*/ 218653 h 441580"/>
              <a:gd name="connsiteX6" fmla="*/ 1384982 w 1606551"/>
              <a:gd name="connsiteY6" fmla="*/ 441573 h 441580"/>
              <a:gd name="connsiteX7" fmla="*/ 300063 w 1606551"/>
              <a:gd name="connsiteY7" fmla="*/ 441573 h 441580"/>
              <a:gd name="connsiteX8" fmla="*/ 0 w 1606551"/>
              <a:gd name="connsiteY8" fmla="*/ 220901 h 441580"/>
              <a:gd name="connsiteX9" fmla="*/ 2629 w 1606551"/>
              <a:gd name="connsiteY9" fmla="*/ 226689 h 441580"/>
              <a:gd name="connsiteX10" fmla="*/ 2629 w 1606551"/>
              <a:gd name="connsiteY10" fmla="*/ 218059 h 441580"/>
              <a:gd name="connsiteX0" fmla="*/ 2629 w 1606551"/>
              <a:gd name="connsiteY0" fmla="*/ 218059 h 441580"/>
              <a:gd name="connsiteX1" fmla="*/ 306413 w 1606551"/>
              <a:gd name="connsiteY1" fmla="*/ 0 h 441580"/>
              <a:gd name="connsiteX2" fmla="*/ 1375457 w 1606551"/>
              <a:gd name="connsiteY2" fmla="*/ 6350 h 441580"/>
              <a:gd name="connsiteX3" fmla="*/ 1606216 w 1606551"/>
              <a:gd name="connsiteY3" fmla="*/ 214884 h 441580"/>
              <a:gd name="connsiteX4" fmla="*/ 1606216 w 1606551"/>
              <a:gd name="connsiteY4" fmla="*/ 223514 h 441580"/>
              <a:gd name="connsiteX5" fmla="*/ 1606551 w 1606551"/>
              <a:gd name="connsiteY5" fmla="*/ 218653 h 441580"/>
              <a:gd name="connsiteX6" fmla="*/ 1384982 w 1606551"/>
              <a:gd name="connsiteY6" fmla="*/ 441573 h 441580"/>
              <a:gd name="connsiteX7" fmla="*/ 300063 w 1606551"/>
              <a:gd name="connsiteY7" fmla="*/ 441573 h 441580"/>
              <a:gd name="connsiteX8" fmla="*/ 0 w 1606551"/>
              <a:gd name="connsiteY8" fmla="*/ 220901 h 441580"/>
              <a:gd name="connsiteX9" fmla="*/ 2629 w 1606551"/>
              <a:gd name="connsiteY9" fmla="*/ 226689 h 441580"/>
              <a:gd name="connsiteX10" fmla="*/ 2629 w 1606551"/>
              <a:gd name="connsiteY10" fmla="*/ 218059 h 441580"/>
              <a:gd name="connsiteX0" fmla="*/ 2629 w 1606551"/>
              <a:gd name="connsiteY0" fmla="*/ 218059 h 441580"/>
              <a:gd name="connsiteX1" fmla="*/ 306413 w 1606551"/>
              <a:gd name="connsiteY1" fmla="*/ 0 h 441580"/>
              <a:gd name="connsiteX2" fmla="*/ 1375457 w 1606551"/>
              <a:gd name="connsiteY2" fmla="*/ 6350 h 441580"/>
              <a:gd name="connsiteX3" fmla="*/ 1606216 w 1606551"/>
              <a:gd name="connsiteY3" fmla="*/ 214884 h 441580"/>
              <a:gd name="connsiteX4" fmla="*/ 1606216 w 1606551"/>
              <a:gd name="connsiteY4" fmla="*/ 223514 h 441580"/>
              <a:gd name="connsiteX5" fmla="*/ 1606551 w 1606551"/>
              <a:gd name="connsiteY5" fmla="*/ 218653 h 441580"/>
              <a:gd name="connsiteX6" fmla="*/ 1384982 w 1606551"/>
              <a:gd name="connsiteY6" fmla="*/ 441573 h 441580"/>
              <a:gd name="connsiteX7" fmla="*/ 300063 w 1606551"/>
              <a:gd name="connsiteY7" fmla="*/ 441573 h 441580"/>
              <a:gd name="connsiteX8" fmla="*/ 0 w 1606551"/>
              <a:gd name="connsiteY8" fmla="*/ 220901 h 441580"/>
              <a:gd name="connsiteX9" fmla="*/ 2629 w 1606551"/>
              <a:gd name="connsiteY9" fmla="*/ 226689 h 441580"/>
              <a:gd name="connsiteX10" fmla="*/ 2629 w 1606551"/>
              <a:gd name="connsiteY10" fmla="*/ 218059 h 441580"/>
              <a:gd name="connsiteX0" fmla="*/ 2629 w 1606551"/>
              <a:gd name="connsiteY0" fmla="*/ 218059 h 441736"/>
              <a:gd name="connsiteX1" fmla="*/ 306413 w 1606551"/>
              <a:gd name="connsiteY1" fmla="*/ 0 h 441736"/>
              <a:gd name="connsiteX2" fmla="*/ 1375457 w 1606551"/>
              <a:gd name="connsiteY2" fmla="*/ 6350 h 441736"/>
              <a:gd name="connsiteX3" fmla="*/ 1606216 w 1606551"/>
              <a:gd name="connsiteY3" fmla="*/ 214884 h 441736"/>
              <a:gd name="connsiteX4" fmla="*/ 1606216 w 1606551"/>
              <a:gd name="connsiteY4" fmla="*/ 223514 h 441736"/>
              <a:gd name="connsiteX5" fmla="*/ 1606551 w 1606551"/>
              <a:gd name="connsiteY5" fmla="*/ 218653 h 441736"/>
              <a:gd name="connsiteX6" fmla="*/ 1384982 w 1606551"/>
              <a:gd name="connsiteY6" fmla="*/ 441573 h 441736"/>
              <a:gd name="connsiteX7" fmla="*/ 300063 w 1606551"/>
              <a:gd name="connsiteY7" fmla="*/ 441573 h 441736"/>
              <a:gd name="connsiteX8" fmla="*/ 0 w 1606551"/>
              <a:gd name="connsiteY8" fmla="*/ 220901 h 441736"/>
              <a:gd name="connsiteX9" fmla="*/ 2629 w 1606551"/>
              <a:gd name="connsiteY9" fmla="*/ 226689 h 441736"/>
              <a:gd name="connsiteX10" fmla="*/ 2629 w 1606551"/>
              <a:gd name="connsiteY10" fmla="*/ 218059 h 441736"/>
              <a:gd name="connsiteX0" fmla="*/ 2629 w 1606551"/>
              <a:gd name="connsiteY0" fmla="*/ 218059 h 441736"/>
              <a:gd name="connsiteX1" fmla="*/ 306413 w 1606551"/>
              <a:gd name="connsiteY1" fmla="*/ 0 h 441736"/>
              <a:gd name="connsiteX2" fmla="*/ 1375457 w 1606551"/>
              <a:gd name="connsiteY2" fmla="*/ 6350 h 441736"/>
              <a:gd name="connsiteX3" fmla="*/ 1606216 w 1606551"/>
              <a:gd name="connsiteY3" fmla="*/ 214884 h 441736"/>
              <a:gd name="connsiteX4" fmla="*/ 1606216 w 1606551"/>
              <a:gd name="connsiteY4" fmla="*/ 223514 h 441736"/>
              <a:gd name="connsiteX5" fmla="*/ 1606551 w 1606551"/>
              <a:gd name="connsiteY5" fmla="*/ 218653 h 441736"/>
              <a:gd name="connsiteX6" fmla="*/ 1384982 w 1606551"/>
              <a:gd name="connsiteY6" fmla="*/ 441573 h 441736"/>
              <a:gd name="connsiteX7" fmla="*/ 300063 w 1606551"/>
              <a:gd name="connsiteY7" fmla="*/ 441573 h 441736"/>
              <a:gd name="connsiteX8" fmla="*/ 0 w 1606551"/>
              <a:gd name="connsiteY8" fmla="*/ 220901 h 441736"/>
              <a:gd name="connsiteX9" fmla="*/ 2629 w 1606551"/>
              <a:gd name="connsiteY9" fmla="*/ 226689 h 441736"/>
              <a:gd name="connsiteX10" fmla="*/ 2629 w 1606551"/>
              <a:gd name="connsiteY10" fmla="*/ 218059 h 441736"/>
              <a:gd name="connsiteX0" fmla="*/ 2629 w 1606551"/>
              <a:gd name="connsiteY0" fmla="*/ 218059 h 441736"/>
              <a:gd name="connsiteX1" fmla="*/ 306413 w 1606551"/>
              <a:gd name="connsiteY1" fmla="*/ 0 h 441736"/>
              <a:gd name="connsiteX2" fmla="*/ 1375457 w 1606551"/>
              <a:gd name="connsiteY2" fmla="*/ 6350 h 441736"/>
              <a:gd name="connsiteX3" fmla="*/ 1606216 w 1606551"/>
              <a:gd name="connsiteY3" fmla="*/ 214884 h 441736"/>
              <a:gd name="connsiteX4" fmla="*/ 1606216 w 1606551"/>
              <a:gd name="connsiteY4" fmla="*/ 223514 h 441736"/>
              <a:gd name="connsiteX5" fmla="*/ 1606551 w 1606551"/>
              <a:gd name="connsiteY5" fmla="*/ 218653 h 441736"/>
              <a:gd name="connsiteX6" fmla="*/ 1384982 w 1606551"/>
              <a:gd name="connsiteY6" fmla="*/ 441573 h 441736"/>
              <a:gd name="connsiteX7" fmla="*/ 300063 w 1606551"/>
              <a:gd name="connsiteY7" fmla="*/ 441573 h 441736"/>
              <a:gd name="connsiteX8" fmla="*/ 0 w 1606551"/>
              <a:gd name="connsiteY8" fmla="*/ 220901 h 441736"/>
              <a:gd name="connsiteX9" fmla="*/ 2629 w 1606551"/>
              <a:gd name="connsiteY9" fmla="*/ 226689 h 441736"/>
              <a:gd name="connsiteX10" fmla="*/ 2629 w 1606551"/>
              <a:gd name="connsiteY10" fmla="*/ 218059 h 441736"/>
              <a:gd name="connsiteX0" fmla="*/ 39068 w 1642990"/>
              <a:gd name="connsiteY0" fmla="*/ 218059 h 441736"/>
              <a:gd name="connsiteX1" fmla="*/ 342852 w 1642990"/>
              <a:gd name="connsiteY1" fmla="*/ 0 h 441736"/>
              <a:gd name="connsiteX2" fmla="*/ 1411896 w 1642990"/>
              <a:gd name="connsiteY2" fmla="*/ 6350 h 441736"/>
              <a:gd name="connsiteX3" fmla="*/ 1642655 w 1642990"/>
              <a:gd name="connsiteY3" fmla="*/ 214884 h 441736"/>
              <a:gd name="connsiteX4" fmla="*/ 1642655 w 1642990"/>
              <a:gd name="connsiteY4" fmla="*/ 223514 h 441736"/>
              <a:gd name="connsiteX5" fmla="*/ 1642990 w 1642990"/>
              <a:gd name="connsiteY5" fmla="*/ 218653 h 441736"/>
              <a:gd name="connsiteX6" fmla="*/ 1421421 w 1642990"/>
              <a:gd name="connsiteY6" fmla="*/ 441573 h 441736"/>
              <a:gd name="connsiteX7" fmla="*/ 336502 w 1642990"/>
              <a:gd name="connsiteY7" fmla="*/ 441573 h 441736"/>
              <a:gd name="connsiteX8" fmla="*/ 36439 w 1642990"/>
              <a:gd name="connsiteY8" fmla="*/ 220901 h 441736"/>
              <a:gd name="connsiteX9" fmla="*/ 39068 w 1642990"/>
              <a:gd name="connsiteY9" fmla="*/ 218059 h 441736"/>
              <a:gd name="connsiteX0" fmla="*/ 39068 w 1642731"/>
              <a:gd name="connsiteY0" fmla="*/ 218059 h 441736"/>
              <a:gd name="connsiteX1" fmla="*/ 342852 w 1642731"/>
              <a:gd name="connsiteY1" fmla="*/ 0 h 441736"/>
              <a:gd name="connsiteX2" fmla="*/ 1411896 w 1642731"/>
              <a:gd name="connsiteY2" fmla="*/ 6350 h 441736"/>
              <a:gd name="connsiteX3" fmla="*/ 1642655 w 1642731"/>
              <a:gd name="connsiteY3" fmla="*/ 214884 h 441736"/>
              <a:gd name="connsiteX4" fmla="*/ 1642655 w 1642731"/>
              <a:gd name="connsiteY4" fmla="*/ 223514 h 441736"/>
              <a:gd name="connsiteX5" fmla="*/ 1421421 w 1642731"/>
              <a:gd name="connsiteY5" fmla="*/ 441573 h 441736"/>
              <a:gd name="connsiteX6" fmla="*/ 336502 w 1642731"/>
              <a:gd name="connsiteY6" fmla="*/ 441573 h 441736"/>
              <a:gd name="connsiteX7" fmla="*/ 36439 w 1642731"/>
              <a:gd name="connsiteY7" fmla="*/ 220901 h 441736"/>
              <a:gd name="connsiteX8" fmla="*/ 39068 w 1642731"/>
              <a:gd name="connsiteY8" fmla="*/ 218059 h 441736"/>
              <a:gd name="connsiteX0" fmla="*/ 39068 w 1642731"/>
              <a:gd name="connsiteY0" fmla="*/ 221234 h 441736"/>
              <a:gd name="connsiteX1" fmla="*/ 342852 w 1642731"/>
              <a:gd name="connsiteY1" fmla="*/ 0 h 441736"/>
              <a:gd name="connsiteX2" fmla="*/ 1411896 w 1642731"/>
              <a:gd name="connsiteY2" fmla="*/ 6350 h 441736"/>
              <a:gd name="connsiteX3" fmla="*/ 1642655 w 1642731"/>
              <a:gd name="connsiteY3" fmla="*/ 214884 h 441736"/>
              <a:gd name="connsiteX4" fmla="*/ 1642655 w 1642731"/>
              <a:gd name="connsiteY4" fmla="*/ 223514 h 441736"/>
              <a:gd name="connsiteX5" fmla="*/ 1421421 w 1642731"/>
              <a:gd name="connsiteY5" fmla="*/ 441573 h 441736"/>
              <a:gd name="connsiteX6" fmla="*/ 336502 w 1642731"/>
              <a:gd name="connsiteY6" fmla="*/ 441573 h 441736"/>
              <a:gd name="connsiteX7" fmla="*/ 36439 w 1642731"/>
              <a:gd name="connsiteY7" fmla="*/ 220901 h 441736"/>
              <a:gd name="connsiteX8" fmla="*/ 39068 w 1642731"/>
              <a:gd name="connsiteY8" fmla="*/ 221234 h 441736"/>
              <a:gd name="connsiteX0" fmla="*/ 24745 w 1628408"/>
              <a:gd name="connsiteY0" fmla="*/ 221234 h 441736"/>
              <a:gd name="connsiteX1" fmla="*/ 328529 w 1628408"/>
              <a:gd name="connsiteY1" fmla="*/ 0 h 441736"/>
              <a:gd name="connsiteX2" fmla="*/ 1397573 w 1628408"/>
              <a:gd name="connsiteY2" fmla="*/ 6350 h 441736"/>
              <a:gd name="connsiteX3" fmla="*/ 1628332 w 1628408"/>
              <a:gd name="connsiteY3" fmla="*/ 214884 h 441736"/>
              <a:gd name="connsiteX4" fmla="*/ 1628332 w 1628408"/>
              <a:gd name="connsiteY4" fmla="*/ 223514 h 441736"/>
              <a:gd name="connsiteX5" fmla="*/ 1407098 w 1628408"/>
              <a:gd name="connsiteY5" fmla="*/ 441573 h 441736"/>
              <a:gd name="connsiteX6" fmla="*/ 322179 w 1628408"/>
              <a:gd name="connsiteY6" fmla="*/ 441573 h 441736"/>
              <a:gd name="connsiteX7" fmla="*/ 22116 w 1628408"/>
              <a:gd name="connsiteY7" fmla="*/ 220901 h 441736"/>
              <a:gd name="connsiteX8" fmla="*/ 24745 w 1628408"/>
              <a:gd name="connsiteY8" fmla="*/ 221234 h 441736"/>
              <a:gd name="connsiteX0" fmla="*/ 41441 w 1645104"/>
              <a:gd name="connsiteY0" fmla="*/ 221234 h 441736"/>
              <a:gd name="connsiteX1" fmla="*/ 345225 w 1645104"/>
              <a:gd name="connsiteY1" fmla="*/ 0 h 441736"/>
              <a:gd name="connsiteX2" fmla="*/ 1414269 w 1645104"/>
              <a:gd name="connsiteY2" fmla="*/ 6350 h 441736"/>
              <a:gd name="connsiteX3" fmla="*/ 1645028 w 1645104"/>
              <a:gd name="connsiteY3" fmla="*/ 214884 h 441736"/>
              <a:gd name="connsiteX4" fmla="*/ 1645028 w 1645104"/>
              <a:gd name="connsiteY4" fmla="*/ 223514 h 441736"/>
              <a:gd name="connsiteX5" fmla="*/ 1423794 w 1645104"/>
              <a:gd name="connsiteY5" fmla="*/ 441573 h 441736"/>
              <a:gd name="connsiteX6" fmla="*/ 338875 w 1645104"/>
              <a:gd name="connsiteY6" fmla="*/ 441573 h 441736"/>
              <a:gd name="connsiteX7" fmla="*/ 38812 w 1645104"/>
              <a:gd name="connsiteY7" fmla="*/ 220901 h 441736"/>
              <a:gd name="connsiteX8" fmla="*/ 41441 w 1645104"/>
              <a:gd name="connsiteY8" fmla="*/ 221234 h 441736"/>
              <a:gd name="connsiteX0" fmla="*/ 41441 w 1645104"/>
              <a:gd name="connsiteY0" fmla="*/ 221234 h 441736"/>
              <a:gd name="connsiteX1" fmla="*/ 345225 w 1645104"/>
              <a:gd name="connsiteY1" fmla="*/ 0 h 441736"/>
              <a:gd name="connsiteX2" fmla="*/ 1414269 w 1645104"/>
              <a:gd name="connsiteY2" fmla="*/ 6350 h 441736"/>
              <a:gd name="connsiteX3" fmla="*/ 1645028 w 1645104"/>
              <a:gd name="connsiteY3" fmla="*/ 214884 h 441736"/>
              <a:gd name="connsiteX4" fmla="*/ 1645028 w 1645104"/>
              <a:gd name="connsiteY4" fmla="*/ 223514 h 441736"/>
              <a:gd name="connsiteX5" fmla="*/ 1423794 w 1645104"/>
              <a:gd name="connsiteY5" fmla="*/ 441573 h 441736"/>
              <a:gd name="connsiteX6" fmla="*/ 338875 w 1645104"/>
              <a:gd name="connsiteY6" fmla="*/ 441573 h 441736"/>
              <a:gd name="connsiteX7" fmla="*/ 38812 w 1645104"/>
              <a:gd name="connsiteY7" fmla="*/ 220901 h 441736"/>
              <a:gd name="connsiteX8" fmla="*/ 41441 w 1645104"/>
              <a:gd name="connsiteY8" fmla="*/ 221234 h 441736"/>
              <a:gd name="connsiteX0" fmla="*/ 24057 w 1627720"/>
              <a:gd name="connsiteY0" fmla="*/ 221234 h 441736"/>
              <a:gd name="connsiteX1" fmla="*/ 327841 w 1627720"/>
              <a:gd name="connsiteY1" fmla="*/ 0 h 441736"/>
              <a:gd name="connsiteX2" fmla="*/ 1396885 w 1627720"/>
              <a:gd name="connsiteY2" fmla="*/ 6350 h 441736"/>
              <a:gd name="connsiteX3" fmla="*/ 1627644 w 1627720"/>
              <a:gd name="connsiteY3" fmla="*/ 214884 h 441736"/>
              <a:gd name="connsiteX4" fmla="*/ 1627644 w 1627720"/>
              <a:gd name="connsiteY4" fmla="*/ 223514 h 441736"/>
              <a:gd name="connsiteX5" fmla="*/ 1406410 w 1627720"/>
              <a:gd name="connsiteY5" fmla="*/ 441573 h 441736"/>
              <a:gd name="connsiteX6" fmla="*/ 321491 w 1627720"/>
              <a:gd name="connsiteY6" fmla="*/ 441573 h 441736"/>
              <a:gd name="connsiteX7" fmla="*/ 21428 w 1627720"/>
              <a:gd name="connsiteY7" fmla="*/ 220901 h 441736"/>
              <a:gd name="connsiteX8" fmla="*/ 24057 w 1627720"/>
              <a:gd name="connsiteY8" fmla="*/ 221234 h 441736"/>
              <a:gd name="connsiteX0" fmla="*/ 0 w 1606292"/>
              <a:gd name="connsiteY0" fmla="*/ 220901 h 441736"/>
              <a:gd name="connsiteX1" fmla="*/ 306413 w 1606292"/>
              <a:gd name="connsiteY1" fmla="*/ 0 h 441736"/>
              <a:gd name="connsiteX2" fmla="*/ 1375457 w 1606292"/>
              <a:gd name="connsiteY2" fmla="*/ 6350 h 441736"/>
              <a:gd name="connsiteX3" fmla="*/ 1606216 w 1606292"/>
              <a:gd name="connsiteY3" fmla="*/ 214884 h 441736"/>
              <a:gd name="connsiteX4" fmla="*/ 1606216 w 1606292"/>
              <a:gd name="connsiteY4" fmla="*/ 223514 h 441736"/>
              <a:gd name="connsiteX5" fmla="*/ 1384982 w 1606292"/>
              <a:gd name="connsiteY5" fmla="*/ 441573 h 441736"/>
              <a:gd name="connsiteX6" fmla="*/ 300063 w 1606292"/>
              <a:gd name="connsiteY6" fmla="*/ 441573 h 441736"/>
              <a:gd name="connsiteX7" fmla="*/ 0 w 1606292"/>
              <a:gd name="connsiteY7" fmla="*/ 220901 h 441736"/>
              <a:gd name="connsiteX0" fmla="*/ 0 w 1606292"/>
              <a:gd name="connsiteY0" fmla="*/ 220901 h 441736"/>
              <a:gd name="connsiteX1" fmla="*/ 306413 w 1606292"/>
              <a:gd name="connsiteY1" fmla="*/ 0 h 441736"/>
              <a:gd name="connsiteX2" fmla="*/ 1375457 w 1606292"/>
              <a:gd name="connsiteY2" fmla="*/ 6350 h 441736"/>
              <a:gd name="connsiteX3" fmla="*/ 1606216 w 1606292"/>
              <a:gd name="connsiteY3" fmla="*/ 214884 h 441736"/>
              <a:gd name="connsiteX4" fmla="*/ 1606216 w 1606292"/>
              <a:gd name="connsiteY4" fmla="*/ 223514 h 441736"/>
              <a:gd name="connsiteX5" fmla="*/ 1384982 w 1606292"/>
              <a:gd name="connsiteY5" fmla="*/ 441573 h 441736"/>
              <a:gd name="connsiteX6" fmla="*/ 300063 w 1606292"/>
              <a:gd name="connsiteY6" fmla="*/ 441573 h 441736"/>
              <a:gd name="connsiteX7" fmla="*/ 0 w 1606292"/>
              <a:gd name="connsiteY7" fmla="*/ 220901 h 441736"/>
              <a:gd name="connsiteX0" fmla="*/ 0 w 1606292"/>
              <a:gd name="connsiteY0" fmla="*/ 220901 h 441702"/>
              <a:gd name="connsiteX1" fmla="*/ 306413 w 1606292"/>
              <a:gd name="connsiteY1" fmla="*/ 0 h 441702"/>
              <a:gd name="connsiteX2" fmla="*/ 1375457 w 1606292"/>
              <a:gd name="connsiteY2" fmla="*/ 6350 h 441702"/>
              <a:gd name="connsiteX3" fmla="*/ 1606216 w 1606292"/>
              <a:gd name="connsiteY3" fmla="*/ 214884 h 441702"/>
              <a:gd name="connsiteX4" fmla="*/ 1606216 w 1606292"/>
              <a:gd name="connsiteY4" fmla="*/ 223514 h 441702"/>
              <a:gd name="connsiteX5" fmla="*/ 1384982 w 1606292"/>
              <a:gd name="connsiteY5" fmla="*/ 441573 h 441702"/>
              <a:gd name="connsiteX6" fmla="*/ 300063 w 1606292"/>
              <a:gd name="connsiteY6" fmla="*/ 441573 h 441702"/>
              <a:gd name="connsiteX7" fmla="*/ 0 w 1606292"/>
              <a:gd name="connsiteY7" fmla="*/ 220901 h 441702"/>
              <a:gd name="connsiteX0" fmla="*/ 0 w 1606292"/>
              <a:gd name="connsiteY0" fmla="*/ 220901 h 441702"/>
              <a:gd name="connsiteX1" fmla="*/ 306413 w 1606292"/>
              <a:gd name="connsiteY1" fmla="*/ 0 h 441702"/>
              <a:gd name="connsiteX2" fmla="*/ 1375457 w 1606292"/>
              <a:gd name="connsiteY2" fmla="*/ 6350 h 441702"/>
              <a:gd name="connsiteX3" fmla="*/ 1606216 w 1606292"/>
              <a:gd name="connsiteY3" fmla="*/ 214884 h 441702"/>
              <a:gd name="connsiteX4" fmla="*/ 1606216 w 1606292"/>
              <a:gd name="connsiteY4" fmla="*/ 223514 h 441702"/>
              <a:gd name="connsiteX5" fmla="*/ 1384982 w 1606292"/>
              <a:gd name="connsiteY5" fmla="*/ 441573 h 441702"/>
              <a:gd name="connsiteX6" fmla="*/ 300063 w 1606292"/>
              <a:gd name="connsiteY6" fmla="*/ 441573 h 441702"/>
              <a:gd name="connsiteX7" fmla="*/ 0 w 1606292"/>
              <a:gd name="connsiteY7" fmla="*/ 220901 h 441702"/>
              <a:gd name="connsiteX0" fmla="*/ 0 w 1606292"/>
              <a:gd name="connsiteY0" fmla="*/ 220901 h 441702"/>
              <a:gd name="connsiteX1" fmla="*/ 306413 w 1606292"/>
              <a:gd name="connsiteY1" fmla="*/ 0 h 441702"/>
              <a:gd name="connsiteX2" fmla="*/ 1375457 w 1606292"/>
              <a:gd name="connsiteY2" fmla="*/ 6350 h 441702"/>
              <a:gd name="connsiteX3" fmla="*/ 1606216 w 1606292"/>
              <a:gd name="connsiteY3" fmla="*/ 214884 h 441702"/>
              <a:gd name="connsiteX4" fmla="*/ 1606216 w 1606292"/>
              <a:gd name="connsiteY4" fmla="*/ 223514 h 441702"/>
              <a:gd name="connsiteX5" fmla="*/ 1384982 w 1606292"/>
              <a:gd name="connsiteY5" fmla="*/ 441573 h 441702"/>
              <a:gd name="connsiteX6" fmla="*/ 325463 w 1606292"/>
              <a:gd name="connsiteY6" fmla="*/ 441573 h 441702"/>
              <a:gd name="connsiteX7" fmla="*/ 0 w 1606292"/>
              <a:gd name="connsiteY7" fmla="*/ 220901 h 441702"/>
              <a:gd name="connsiteX0" fmla="*/ 0 w 1606292"/>
              <a:gd name="connsiteY0" fmla="*/ 220901 h 441967"/>
              <a:gd name="connsiteX1" fmla="*/ 306413 w 1606292"/>
              <a:gd name="connsiteY1" fmla="*/ 0 h 441967"/>
              <a:gd name="connsiteX2" fmla="*/ 1375457 w 1606292"/>
              <a:gd name="connsiteY2" fmla="*/ 6350 h 441967"/>
              <a:gd name="connsiteX3" fmla="*/ 1606216 w 1606292"/>
              <a:gd name="connsiteY3" fmla="*/ 214884 h 441967"/>
              <a:gd name="connsiteX4" fmla="*/ 1606216 w 1606292"/>
              <a:gd name="connsiteY4" fmla="*/ 223514 h 441967"/>
              <a:gd name="connsiteX5" fmla="*/ 1384982 w 1606292"/>
              <a:gd name="connsiteY5" fmla="*/ 441573 h 441967"/>
              <a:gd name="connsiteX6" fmla="*/ 325463 w 1606292"/>
              <a:gd name="connsiteY6" fmla="*/ 441573 h 441967"/>
              <a:gd name="connsiteX7" fmla="*/ 0 w 1606292"/>
              <a:gd name="connsiteY7" fmla="*/ 220901 h 441967"/>
              <a:gd name="connsiteX0" fmla="*/ 0 w 1606292"/>
              <a:gd name="connsiteY0" fmla="*/ 220901 h 441702"/>
              <a:gd name="connsiteX1" fmla="*/ 306413 w 1606292"/>
              <a:gd name="connsiteY1" fmla="*/ 0 h 441702"/>
              <a:gd name="connsiteX2" fmla="*/ 1375457 w 1606292"/>
              <a:gd name="connsiteY2" fmla="*/ 6350 h 441702"/>
              <a:gd name="connsiteX3" fmla="*/ 1606216 w 1606292"/>
              <a:gd name="connsiteY3" fmla="*/ 214884 h 441702"/>
              <a:gd name="connsiteX4" fmla="*/ 1606216 w 1606292"/>
              <a:gd name="connsiteY4" fmla="*/ 223514 h 441702"/>
              <a:gd name="connsiteX5" fmla="*/ 1384982 w 1606292"/>
              <a:gd name="connsiteY5" fmla="*/ 441573 h 441702"/>
              <a:gd name="connsiteX6" fmla="*/ 325463 w 1606292"/>
              <a:gd name="connsiteY6" fmla="*/ 441573 h 441702"/>
              <a:gd name="connsiteX7" fmla="*/ 0 w 1606292"/>
              <a:gd name="connsiteY7" fmla="*/ 220901 h 441702"/>
              <a:gd name="connsiteX0" fmla="*/ 0 w 1606292"/>
              <a:gd name="connsiteY0" fmla="*/ 220901 h 441967"/>
              <a:gd name="connsiteX1" fmla="*/ 306413 w 1606292"/>
              <a:gd name="connsiteY1" fmla="*/ 0 h 441967"/>
              <a:gd name="connsiteX2" fmla="*/ 1375457 w 1606292"/>
              <a:gd name="connsiteY2" fmla="*/ 6350 h 441967"/>
              <a:gd name="connsiteX3" fmla="*/ 1606216 w 1606292"/>
              <a:gd name="connsiteY3" fmla="*/ 214884 h 441967"/>
              <a:gd name="connsiteX4" fmla="*/ 1606216 w 1606292"/>
              <a:gd name="connsiteY4" fmla="*/ 223514 h 441967"/>
              <a:gd name="connsiteX5" fmla="*/ 1384982 w 1606292"/>
              <a:gd name="connsiteY5" fmla="*/ 441573 h 441967"/>
              <a:gd name="connsiteX6" fmla="*/ 325463 w 1606292"/>
              <a:gd name="connsiteY6" fmla="*/ 441573 h 441967"/>
              <a:gd name="connsiteX7" fmla="*/ 0 w 1606292"/>
              <a:gd name="connsiteY7" fmla="*/ 220901 h 441967"/>
              <a:gd name="connsiteX0" fmla="*/ 0 w 1606292"/>
              <a:gd name="connsiteY0" fmla="*/ 220901 h 442079"/>
              <a:gd name="connsiteX1" fmla="*/ 306413 w 1606292"/>
              <a:gd name="connsiteY1" fmla="*/ 0 h 442079"/>
              <a:gd name="connsiteX2" fmla="*/ 1375457 w 1606292"/>
              <a:gd name="connsiteY2" fmla="*/ 6350 h 442079"/>
              <a:gd name="connsiteX3" fmla="*/ 1606216 w 1606292"/>
              <a:gd name="connsiteY3" fmla="*/ 214884 h 442079"/>
              <a:gd name="connsiteX4" fmla="*/ 1606216 w 1606292"/>
              <a:gd name="connsiteY4" fmla="*/ 223514 h 442079"/>
              <a:gd name="connsiteX5" fmla="*/ 1384982 w 1606292"/>
              <a:gd name="connsiteY5" fmla="*/ 441573 h 442079"/>
              <a:gd name="connsiteX6" fmla="*/ 325463 w 1606292"/>
              <a:gd name="connsiteY6" fmla="*/ 441573 h 442079"/>
              <a:gd name="connsiteX7" fmla="*/ 0 w 1606292"/>
              <a:gd name="connsiteY7" fmla="*/ 220901 h 442079"/>
              <a:gd name="connsiteX0" fmla="*/ 0 w 1606292"/>
              <a:gd name="connsiteY0" fmla="*/ 220901 h 442079"/>
              <a:gd name="connsiteX1" fmla="*/ 306413 w 1606292"/>
              <a:gd name="connsiteY1" fmla="*/ 0 h 442079"/>
              <a:gd name="connsiteX2" fmla="*/ 1375457 w 1606292"/>
              <a:gd name="connsiteY2" fmla="*/ 6350 h 442079"/>
              <a:gd name="connsiteX3" fmla="*/ 1606216 w 1606292"/>
              <a:gd name="connsiteY3" fmla="*/ 214884 h 442079"/>
              <a:gd name="connsiteX4" fmla="*/ 1384982 w 1606292"/>
              <a:gd name="connsiteY4" fmla="*/ 441573 h 442079"/>
              <a:gd name="connsiteX5" fmla="*/ 325463 w 1606292"/>
              <a:gd name="connsiteY5" fmla="*/ 441573 h 442079"/>
              <a:gd name="connsiteX6" fmla="*/ 0 w 1606292"/>
              <a:gd name="connsiteY6" fmla="*/ 220901 h 442079"/>
              <a:gd name="connsiteX0" fmla="*/ 0 w 1606292"/>
              <a:gd name="connsiteY0" fmla="*/ 220901 h 442079"/>
              <a:gd name="connsiteX1" fmla="*/ 306413 w 1606292"/>
              <a:gd name="connsiteY1" fmla="*/ 0 h 442079"/>
              <a:gd name="connsiteX2" fmla="*/ 1375457 w 1606292"/>
              <a:gd name="connsiteY2" fmla="*/ 6350 h 442079"/>
              <a:gd name="connsiteX3" fmla="*/ 1606216 w 1606292"/>
              <a:gd name="connsiteY3" fmla="*/ 214884 h 442079"/>
              <a:gd name="connsiteX4" fmla="*/ 1384982 w 1606292"/>
              <a:gd name="connsiteY4" fmla="*/ 441573 h 442079"/>
              <a:gd name="connsiteX5" fmla="*/ 325463 w 1606292"/>
              <a:gd name="connsiteY5" fmla="*/ 441573 h 442079"/>
              <a:gd name="connsiteX6" fmla="*/ 0 w 1606292"/>
              <a:gd name="connsiteY6" fmla="*/ 220901 h 442079"/>
              <a:gd name="connsiteX0" fmla="*/ 0 w 1606292"/>
              <a:gd name="connsiteY0" fmla="*/ 220901 h 442079"/>
              <a:gd name="connsiteX1" fmla="*/ 306413 w 1606292"/>
              <a:gd name="connsiteY1" fmla="*/ 0 h 442079"/>
              <a:gd name="connsiteX2" fmla="*/ 1375457 w 1606292"/>
              <a:gd name="connsiteY2" fmla="*/ 6350 h 442079"/>
              <a:gd name="connsiteX3" fmla="*/ 1606216 w 1606292"/>
              <a:gd name="connsiteY3" fmla="*/ 214884 h 442079"/>
              <a:gd name="connsiteX4" fmla="*/ 1384982 w 1606292"/>
              <a:gd name="connsiteY4" fmla="*/ 441573 h 442079"/>
              <a:gd name="connsiteX5" fmla="*/ 325463 w 1606292"/>
              <a:gd name="connsiteY5" fmla="*/ 441573 h 442079"/>
              <a:gd name="connsiteX6" fmla="*/ 0 w 1606292"/>
              <a:gd name="connsiteY6" fmla="*/ 220901 h 442079"/>
              <a:gd name="connsiteX0" fmla="*/ 0 w 1606292"/>
              <a:gd name="connsiteY0" fmla="*/ 217726 h 438904"/>
              <a:gd name="connsiteX1" fmla="*/ 255613 w 1606292"/>
              <a:gd name="connsiteY1" fmla="*/ 0 h 438904"/>
              <a:gd name="connsiteX2" fmla="*/ 1375457 w 1606292"/>
              <a:gd name="connsiteY2" fmla="*/ 3175 h 438904"/>
              <a:gd name="connsiteX3" fmla="*/ 1606216 w 1606292"/>
              <a:gd name="connsiteY3" fmla="*/ 211709 h 438904"/>
              <a:gd name="connsiteX4" fmla="*/ 1384982 w 1606292"/>
              <a:gd name="connsiteY4" fmla="*/ 438398 h 438904"/>
              <a:gd name="connsiteX5" fmla="*/ 325463 w 1606292"/>
              <a:gd name="connsiteY5" fmla="*/ 438398 h 438904"/>
              <a:gd name="connsiteX6" fmla="*/ 0 w 1606292"/>
              <a:gd name="connsiteY6" fmla="*/ 217726 h 438904"/>
              <a:gd name="connsiteX0" fmla="*/ 0 w 1606292"/>
              <a:gd name="connsiteY0" fmla="*/ 217726 h 438904"/>
              <a:gd name="connsiteX1" fmla="*/ 255613 w 1606292"/>
              <a:gd name="connsiteY1" fmla="*/ 0 h 438904"/>
              <a:gd name="connsiteX2" fmla="*/ 1375457 w 1606292"/>
              <a:gd name="connsiteY2" fmla="*/ 3175 h 438904"/>
              <a:gd name="connsiteX3" fmla="*/ 1606216 w 1606292"/>
              <a:gd name="connsiteY3" fmla="*/ 211709 h 438904"/>
              <a:gd name="connsiteX4" fmla="*/ 1384982 w 1606292"/>
              <a:gd name="connsiteY4" fmla="*/ 438398 h 438904"/>
              <a:gd name="connsiteX5" fmla="*/ 274663 w 1606292"/>
              <a:gd name="connsiteY5" fmla="*/ 438398 h 438904"/>
              <a:gd name="connsiteX6" fmla="*/ 0 w 1606292"/>
              <a:gd name="connsiteY6" fmla="*/ 217726 h 438904"/>
              <a:gd name="connsiteX0" fmla="*/ 0 w 1606292"/>
              <a:gd name="connsiteY0" fmla="*/ 217726 h 438405"/>
              <a:gd name="connsiteX1" fmla="*/ 255613 w 1606292"/>
              <a:gd name="connsiteY1" fmla="*/ 0 h 438405"/>
              <a:gd name="connsiteX2" fmla="*/ 1375457 w 1606292"/>
              <a:gd name="connsiteY2" fmla="*/ 3175 h 438405"/>
              <a:gd name="connsiteX3" fmla="*/ 1606216 w 1606292"/>
              <a:gd name="connsiteY3" fmla="*/ 211709 h 438405"/>
              <a:gd name="connsiteX4" fmla="*/ 1384982 w 1606292"/>
              <a:gd name="connsiteY4" fmla="*/ 438398 h 438405"/>
              <a:gd name="connsiteX5" fmla="*/ 274663 w 1606292"/>
              <a:gd name="connsiteY5" fmla="*/ 438398 h 438405"/>
              <a:gd name="connsiteX6" fmla="*/ 0 w 1606292"/>
              <a:gd name="connsiteY6" fmla="*/ 217726 h 438405"/>
              <a:gd name="connsiteX0" fmla="*/ 0 w 1606292"/>
              <a:gd name="connsiteY0" fmla="*/ 217726 h 438405"/>
              <a:gd name="connsiteX1" fmla="*/ 255613 w 1606292"/>
              <a:gd name="connsiteY1" fmla="*/ 0 h 438405"/>
              <a:gd name="connsiteX2" fmla="*/ 1375457 w 1606292"/>
              <a:gd name="connsiteY2" fmla="*/ 3175 h 438405"/>
              <a:gd name="connsiteX3" fmla="*/ 1606216 w 1606292"/>
              <a:gd name="connsiteY3" fmla="*/ 211709 h 438405"/>
              <a:gd name="connsiteX4" fmla="*/ 1384982 w 1606292"/>
              <a:gd name="connsiteY4" fmla="*/ 438398 h 438405"/>
              <a:gd name="connsiteX5" fmla="*/ 274663 w 1606292"/>
              <a:gd name="connsiteY5" fmla="*/ 438398 h 438405"/>
              <a:gd name="connsiteX6" fmla="*/ 0 w 1606292"/>
              <a:gd name="connsiteY6" fmla="*/ 217726 h 438405"/>
              <a:gd name="connsiteX0" fmla="*/ 0 w 1606292"/>
              <a:gd name="connsiteY0" fmla="*/ 217726 h 438403"/>
              <a:gd name="connsiteX1" fmla="*/ 255613 w 1606292"/>
              <a:gd name="connsiteY1" fmla="*/ 0 h 438403"/>
              <a:gd name="connsiteX2" fmla="*/ 1375457 w 1606292"/>
              <a:gd name="connsiteY2" fmla="*/ 3175 h 438403"/>
              <a:gd name="connsiteX3" fmla="*/ 1606216 w 1606292"/>
              <a:gd name="connsiteY3" fmla="*/ 211709 h 438403"/>
              <a:gd name="connsiteX4" fmla="*/ 1384982 w 1606292"/>
              <a:gd name="connsiteY4" fmla="*/ 438398 h 438403"/>
              <a:gd name="connsiteX5" fmla="*/ 274663 w 1606292"/>
              <a:gd name="connsiteY5" fmla="*/ 438398 h 438403"/>
              <a:gd name="connsiteX6" fmla="*/ 0 w 1606292"/>
              <a:gd name="connsiteY6" fmla="*/ 217726 h 438403"/>
              <a:gd name="connsiteX0" fmla="*/ 0 w 1606292"/>
              <a:gd name="connsiteY0" fmla="*/ 217726 h 438403"/>
              <a:gd name="connsiteX1" fmla="*/ 255613 w 1606292"/>
              <a:gd name="connsiteY1" fmla="*/ 0 h 438403"/>
              <a:gd name="connsiteX2" fmla="*/ 1375457 w 1606292"/>
              <a:gd name="connsiteY2" fmla="*/ 3175 h 438403"/>
              <a:gd name="connsiteX3" fmla="*/ 1606216 w 1606292"/>
              <a:gd name="connsiteY3" fmla="*/ 211709 h 438403"/>
              <a:gd name="connsiteX4" fmla="*/ 1384982 w 1606292"/>
              <a:gd name="connsiteY4" fmla="*/ 438398 h 438403"/>
              <a:gd name="connsiteX5" fmla="*/ 274663 w 1606292"/>
              <a:gd name="connsiteY5" fmla="*/ 438398 h 438403"/>
              <a:gd name="connsiteX6" fmla="*/ 0 w 1606292"/>
              <a:gd name="connsiteY6" fmla="*/ 217726 h 438403"/>
              <a:gd name="connsiteX0" fmla="*/ 18 w 1606310"/>
              <a:gd name="connsiteY0" fmla="*/ 217726 h 438403"/>
              <a:gd name="connsiteX1" fmla="*/ 255631 w 1606310"/>
              <a:gd name="connsiteY1" fmla="*/ 0 h 438403"/>
              <a:gd name="connsiteX2" fmla="*/ 1375475 w 1606310"/>
              <a:gd name="connsiteY2" fmla="*/ 3175 h 438403"/>
              <a:gd name="connsiteX3" fmla="*/ 1606234 w 1606310"/>
              <a:gd name="connsiteY3" fmla="*/ 211709 h 438403"/>
              <a:gd name="connsiteX4" fmla="*/ 1385000 w 1606310"/>
              <a:gd name="connsiteY4" fmla="*/ 438398 h 438403"/>
              <a:gd name="connsiteX5" fmla="*/ 274681 w 1606310"/>
              <a:gd name="connsiteY5" fmla="*/ 438398 h 438403"/>
              <a:gd name="connsiteX6" fmla="*/ 18 w 1606310"/>
              <a:gd name="connsiteY6" fmla="*/ 217726 h 438403"/>
              <a:gd name="connsiteX0" fmla="*/ 18 w 1606310"/>
              <a:gd name="connsiteY0" fmla="*/ 217726 h 438403"/>
              <a:gd name="connsiteX1" fmla="*/ 255631 w 1606310"/>
              <a:gd name="connsiteY1" fmla="*/ 0 h 438403"/>
              <a:gd name="connsiteX2" fmla="*/ 1375475 w 1606310"/>
              <a:gd name="connsiteY2" fmla="*/ 3175 h 438403"/>
              <a:gd name="connsiteX3" fmla="*/ 1606234 w 1606310"/>
              <a:gd name="connsiteY3" fmla="*/ 211709 h 438403"/>
              <a:gd name="connsiteX4" fmla="*/ 1385000 w 1606310"/>
              <a:gd name="connsiteY4" fmla="*/ 438398 h 438403"/>
              <a:gd name="connsiteX5" fmla="*/ 274681 w 1606310"/>
              <a:gd name="connsiteY5" fmla="*/ 438398 h 438403"/>
              <a:gd name="connsiteX6" fmla="*/ 18 w 1606310"/>
              <a:gd name="connsiteY6" fmla="*/ 217726 h 438403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375475 w 1606310"/>
              <a:gd name="connsiteY2" fmla="*/ 3175 h 438401"/>
              <a:gd name="connsiteX3" fmla="*/ 1606234 w 1606310"/>
              <a:gd name="connsiteY3" fmla="*/ 211709 h 438401"/>
              <a:gd name="connsiteX4" fmla="*/ 1385000 w 1606310"/>
              <a:gd name="connsiteY4" fmla="*/ 438398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336"/>
              <a:gd name="connsiteY0" fmla="*/ 217726 h 438401"/>
              <a:gd name="connsiteX1" fmla="*/ 255631 w 1606336"/>
              <a:gd name="connsiteY1" fmla="*/ 0 h 438401"/>
              <a:gd name="connsiteX2" fmla="*/ 1400875 w 1606336"/>
              <a:gd name="connsiteY2" fmla="*/ 3175 h 438401"/>
              <a:gd name="connsiteX3" fmla="*/ 1606234 w 1606336"/>
              <a:gd name="connsiteY3" fmla="*/ 211709 h 438401"/>
              <a:gd name="connsiteX4" fmla="*/ 1385000 w 1606336"/>
              <a:gd name="connsiteY4" fmla="*/ 438398 h 438401"/>
              <a:gd name="connsiteX5" fmla="*/ 274681 w 1606336"/>
              <a:gd name="connsiteY5" fmla="*/ 438398 h 438401"/>
              <a:gd name="connsiteX6" fmla="*/ 18 w 1606336"/>
              <a:gd name="connsiteY6" fmla="*/ 217726 h 438401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400875 w 1606310"/>
              <a:gd name="connsiteY2" fmla="*/ 3175 h 438401"/>
              <a:gd name="connsiteX3" fmla="*/ 1606234 w 1606310"/>
              <a:gd name="connsiteY3" fmla="*/ 211709 h 438401"/>
              <a:gd name="connsiteX4" fmla="*/ 1385000 w 1606310"/>
              <a:gd name="connsiteY4" fmla="*/ 438398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400875 w 1606310"/>
              <a:gd name="connsiteY2" fmla="*/ 3175 h 438401"/>
              <a:gd name="connsiteX3" fmla="*/ 1606234 w 1606310"/>
              <a:gd name="connsiteY3" fmla="*/ 211709 h 438401"/>
              <a:gd name="connsiteX4" fmla="*/ 1416750 w 1606310"/>
              <a:gd name="connsiteY4" fmla="*/ 435223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400875 w 1606310"/>
              <a:gd name="connsiteY2" fmla="*/ 3175 h 438401"/>
              <a:gd name="connsiteX3" fmla="*/ 1606234 w 1606310"/>
              <a:gd name="connsiteY3" fmla="*/ 211709 h 438401"/>
              <a:gd name="connsiteX4" fmla="*/ 1416750 w 1606310"/>
              <a:gd name="connsiteY4" fmla="*/ 435223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289"/>
              <a:gd name="connsiteY0" fmla="*/ 217726 h 438401"/>
              <a:gd name="connsiteX1" fmla="*/ 255631 w 1606289"/>
              <a:gd name="connsiteY1" fmla="*/ 0 h 438401"/>
              <a:gd name="connsiteX2" fmla="*/ 1362775 w 1606289"/>
              <a:gd name="connsiteY2" fmla="*/ 6350 h 438401"/>
              <a:gd name="connsiteX3" fmla="*/ 1606234 w 1606289"/>
              <a:gd name="connsiteY3" fmla="*/ 211709 h 438401"/>
              <a:gd name="connsiteX4" fmla="*/ 1416750 w 1606289"/>
              <a:gd name="connsiteY4" fmla="*/ 435223 h 438401"/>
              <a:gd name="connsiteX5" fmla="*/ 274681 w 1606289"/>
              <a:gd name="connsiteY5" fmla="*/ 438398 h 438401"/>
              <a:gd name="connsiteX6" fmla="*/ 18 w 1606289"/>
              <a:gd name="connsiteY6" fmla="*/ 217726 h 438401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362775 w 1606310"/>
              <a:gd name="connsiteY2" fmla="*/ 6350 h 438401"/>
              <a:gd name="connsiteX3" fmla="*/ 1606234 w 1606310"/>
              <a:gd name="connsiteY3" fmla="*/ 211709 h 438401"/>
              <a:gd name="connsiteX4" fmla="*/ 1416750 w 1606310"/>
              <a:gd name="connsiteY4" fmla="*/ 435223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362775 w 1606310"/>
              <a:gd name="connsiteY2" fmla="*/ 6350 h 438401"/>
              <a:gd name="connsiteX3" fmla="*/ 1606234 w 1606310"/>
              <a:gd name="connsiteY3" fmla="*/ 211709 h 438401"/>
              <a:gd name="connsiteX4" fmla="*/ 1375475 w 1606310"/>
              <a:gd name="connsiteY4" fmla="*/ 435223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362775 w 1606310"/>
              <a:gd name="connsiteY2" fmla="*/ 6350 h 438401"/>
              <a:gd name="connsiteX3" fmla="*/ 1606234 w 1606310"/>
              <a:gd name="connsiteY3" fmla="*/ 211709 h 438401"/>
              <a:gd name="connsiteX4" fmla="*/ 1375475 w 1606310"/>
              <a:gd name="connsiteY4" fmla="*/ 435223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325"/>
              <a:gd name="connsiteY0" fmla="*/ 217726 h 438401"/>
              <a:gd name="connsiteX1" fmla="*/ 255631 w 1606325"/>
              <a:gd name="connsiteY1" fmla="*/ 0 h 438401"/>
              <a:gd name="connsiteX2" fmla="*/ 1362775 w 1606325"/>
              <a:gd name="connsiteY2" fmla="*/ 6350 h 438401"/>
              <a:gd name="connsiteX3" fmla="*/ 1606234 w 1606325"/>
              <a:gd name="connsiteY3" fmla="*/ 211709 h 438401"/>
              <a:gd name="connsiteX4" fmla="*/ 1375475 w 1606325"/>
              <a:gd name="connsiteY4" fmla="*/ 435223 h 438401"/>
              <a:gd name="connsiteX5" fmla="*/ 274681 w 1606325"/>
              <a:gd name="connsiteY5" fmla="*/ 438398 h 438401"/>
              <a:gd name="connsiteX6" fmla="*/ 18 w 1606325"/>
              <a:gd name="connsiteY6" fmla="*/ 217726 h 438401"/>
              <a:gd name="connsiteX0" fmla="*/ 18 w 1606325"/>
              <a:gd name="connsiteY0" fmla="*/ 217726 h 438401"/>
              <a:gd name="connsiteX1" fmla="*/ 255631 w 1606325"/>
              <a:gd name="connsiteY1" fmla="*/ 0 h 438401"/>
              <a:gd name="connsiteX2" fmla="*/ 1362775 w 1606325"/>
              <a:gd name="connsiteY2" fmla="*/ 6350 h 438401"/>
              <a:gd name="connsiteX3" fmla="*/ 1606234 w 1606325"/>
              <a:gd name="connsiteY3" fmla="*/ 211709 h 438401"/>
              <a:gd name="connsiteX4" fmla="*/ 1375475 w 1606325"/>
              <a:gd name="connsiteY4" fmla="*/ 435223 h 438401"/>
              <a:gd name="connsiteX5" fmla="*/ 274681 w 1606325"/>
              <a:gd name="connsiteY5" fmla="*/ 438398 h 438401"/>
              <a:gd name="connsiteX6" fmla="*/ 18 w 1606325"/>
              <a:gd name="connsiteY6" fmla="*/ 217726 h 438401"/>
              <a:gd name="connsiteX0" fmla="*/ 18 w 1603153"/>
              <a:gd name="connsiteY0" fmla="*/ 217726 h 438401"/>
              <a:gd name="connsiteX1" fmla="*/ 255631 w 1603153"/>
              <a:gd name="connsiteY1" fmla="*/ 0 h 438401"/>
              <a:gd name="connsiteX2" fmla="*/ 1362775 w 1603153"/>
              <a:gd name="connsiteY2" fmla="*/ 6350 h 438401"/>
              <a:gd name="connsiteX3" fmla="*/ 1603059 w 1603153"/>
              <a:gd name="connsiteY3" fmla="*/ 227584 h 438401"/>
              <a:gd name="connsiteX4" fmla="*/ 1375475 w 1603153"/>
              <a:gd name="connsiteY4" fmla="*/ 435223 h 438401"/>
              <a:gd name="connsiteX5" fmla="*/ 274681 w 1603153"/>
              <a:gd name="connsiteY5" fmla="*/ 438398 h 438401"/>
              <a:gd name="connsiteX6" fmla="*/ 18 w 1603153"/>
              <a:gd name="connsiteY6" fmla="*/ 217726 h 438401"/>
              <a:gd name="connsiteX0" fmla="*/ 18 w 1603153"/>
              <a:gd name="connsiteY0" fmla="*/ 217726 h 438401"/>
              <a:gd name="connsiteX1" fmla="*/ 255631 w 1603153"/>
              <a:gd name="connsiteY1" fmla="*/ 0 h 438401"/>
              <a:gd name="connsiteX2" fmla="*/ 1362775 w 1603153"/>
              <a:gd name="connsiteY2" fmla="*/ 6350 h 438401"/>
              <a:gd name="connsiteX3" fmla="*/ 1603059 w 1603153"/>
              <a:gd name="connsiteY3" fmla="*/ 221234 h 438401"/>
              <a:gd name="connsiteX4" fmla="*/ 1375475 w 1603153"/>
              <a:gd name="connsiteY4" fmla="*/ 435223 h 438401"/>
              <a:gd name="connsiteX5" fmla="*/ 274681 w 1603153"/>
              <a:gd name="connsiteY5" fmla="*/ 438398 h 438401"/>
              <a:gd name="connsiteX6" fmla="*/ 18 w 1603153"/>
              <a:gd name="connsiteY6" fmla="*/ 217726 h 438401"/>
              <a:gd name="connsiteX0" fmla="*/ 18 w 1603108"/>
              <a:gd name="connsiteY0" fmla="*/ 217726 h 438401"/>
              <a:gd name="connsiteX1" fmla="*/ 255631 w 1603108"/>
              <a:gd name="connsiteY1" fmla="*/ 0 h 438401"/>
              <a:gd name="connsiteX2" fmla="*/ 1362775 w 1603108"/>
              <a:gd name="connsiteY2" fmla="*/ 6350 h 438401"/>
              <a:gd name="connsiteX3" fmla="*/ 1603059 w 1603108"/>
              <a:gd name="connsiteY3" fmla="*/ 221234 h 438401"/>
              <a:gd name="connsiteX4" fmla="*/ 1375475 w 1603108"/>
              <a:gd name="connsiteY4" fmla="*/ 435223 h 438401"/>
              <a:gd name="connsiteX5" fmla="*/ 274681 w 1603108"/>
              <a:gd name="connsiteY5" fmla="*/ 438398 h 438401"/>
              <a:gd name="connsiteX6" fmla="*/ 18 w 1603108"/>
              <a:gd name="connsiteY6" fmla="*/ 217726 h 438401"/>
              <a:gd name="connsiteX0" fmla="*/ 18 w 1603108"/>
              <a:gd name="connsiteY0" fmla="*/ 217726 h 438401"/>
              <a:gd name="connsiteX1" fmla="*/ 255631 w 1603108"/>
              <a:gd name="connsiteY1" fmla="*/ 0 h 438401"/>
              <a:gd name="connsiteX2" fmla="*/ 1362775 w 1603108"/>
              <a:gd name="connsiteY2" fmla="*/ 6350 h 438401"/>
              <a:gd name="connsiteX3" fmla="*/ 1603059 w 1603108"/>
              <a:gd name="connsiteY3" fmla="*/ 221234 h 438401"/>
              <a:gd name="connsiteX4" fmla="*/ 1375475 w 1603108"/>
              <a:gd name="connsiteY4" fmla="*/ 435223 h 438401"/>
              <a:gd name="connsiteX5" fmla="*/ 274681 w 1603108"/>
              <a:gd name="connsiteY5" fmla="*/ 438398 h 438401"/>
              <a:gd name="connsiteX6" fmla="*/ 18 w 1603108"/>
              <a:gd name="connsiteY6" fmla="*/ 217726 h 438401"/>
              <a:gd name="connsiteX0" fmla="*/ 18 w 1603115"/>
              <a:gd name="connsiteY0" fmla="*/ 217726 h 438401"/>
              <a:gd name="connsiteX1" fmla="*/ 255631 w 1603115"/>
              <a:gd name="connsiteY1" fmla="*/ 0 h 438401"/>
              <a:gd name="connsiteX2" fmla="*/ 1362775 w 1603115"/>
              <a:gd name="connsiteY2" fmla="*/ 6350 h 438401"/>
              <a:gd name="connsiteX3" fmla="*/ 1603059 w 1603115"/>
              <a:gd name="connsiteY3" fmla="*/ 221234 h 438401"/>
              <a:gd name="connsiteX4" fmla="*/ 1375475 w 1603115"/>
              <a:gd name="connsiteY4" fmla="*/ 435223 h 438401"/>
              <a:gd name="connsiteX5" fmla="*/ 274681 w 1603115"/>
              <a:gd name="connsiteY5" fmla="*/ 438398 h 438401"/>
              <a:gd name="connsiteX6" fmla="*/ 18 w 1603115"/>
              <a:gd name="connsiteY6" fmla="*/ 217726 h 438401"/>
              <a:gd name="connsiteX0" fmla="*/ 18 w 1603097"/>
              <a:gd name="connsiteY0" fmla="*/ 217726 h 438401"/>
              <a:gd name="connsiteX1" fmla="*/ 255631 w 1603097"/>
              <a:gd name="connsiteY1" fmla="*/ 0 h 438401"/>
              <a:gd name="connsiteX2" fmla="*/ 1362775 w 1603097"/>
              <a:gd name="connsiteY2" fmla="*/ 6350 h 438401"/>
              <a:gd name="connsiteX3" fmla="*/ 1603059 w 1603097"/>
              <a:gd name="connsiteY3" fmla="*/ 221234 h 438401"/>
              <a:gd name="connsiteX4" fmla="*/ 1337375 w 1603097"/>
              <a:gd name="connsiteY4" fmla="*/ 438398 h 438401"/>
              <a:gd name="connsiteX5" fmla="*/ 274681 w 1603097"/>
              <a:gd name="connsiteY5" fmla="*/ 438398 h 438401"/>
              <a:gd name="connsiteX6" fmla="*/ 18 w 1603097"/>
              <a:gd name="connsiteY6" fmla="*/ 217726 h 438401"/>
              <a:gd name="connsiteX0" fmla="*/ 18 w 1603097"/>
              <a:gd name="connsiteY0" fmla="*/ 217726 h 438401"/>
              <a:gd name="connsiteX1" fmla="*/ 255631 w 1603097"/>
              <a:gd name="connsiteY1" fmla="*/ 0 h 438401"/>
              <a:gd name="connsiteX2" fmla="*/ 1340550 w 1603097"/>
              <a:gd name="connsiteY2" fmla="*/ 3175 h 438401"/>
              <a:gd name="connsiteX3" fmla="*/ 1603059 w 1603097"/>
              <a:gd name="connsiteY3" fmla="*/ 221234 h 438401"/>
              <a:gd name="connsiteX4" fmla="*/ 1337375 w 1603097"/>
              <a:gd name="connsiteY4" fmla="*/ 438398 h 438401"/>
              <a:gd name="connsiteX5" fmla="*/ 274681 w 1603097"/>
              <a:gd name="connsiteY5" fmla="*/ 438398 h 438401"/>
              <a:gd name="connsiteX6" fmla="*/ 18 w 1603097"/>
              <a:gd name="connsiteY6" fmla="*/ 217726 h 438401"/>
              <a:gd name="connsiteX0" fmla="*/ 18 w 1603097"/>
              <a:gd name="connsiteY0" fmla="*/ 217726 h 438401"/>
              <a:gd name="connsiteX1" fmla="*/ 255631 w 1603097"/>
              <a:gd name="connsiteY1" fmla="*/ 0 h 438401"/>
              <a:gd name="connsiteX2" fmla="*/ 1340550 w 1603097"/>
              <a:gd name="connsiteY2" fmla="*/ 3175 h 438401"/>
              <a:gd name="connsiteX3" fmla="*/ 1603059 w 1603097"/>
              <a:gd name="connsiteY3" fmla="*/ 221234 h 438401"/>
              <a:gd name="connsiteX4" fmla="*/ 1337375 w 1603097"/>
              <a:gd name="connsiteY4" fmla="*/ 438398 h 438401"/>
              <a:gd name="connsiteX5" fmla="*/ 274681 w 1603097"/>
              <a:gd name="connsiteY5" fmla="*/ 438398 h 438401"/>
              <a:gd name="connsiteX6" fmla="*/ 18 w 1603097"/>
              <a:gd name="connsiteY6" fmla="*/ 217726 h 438401"/>
              <a:gd name="connsiteX0" fmla="*/ 18 w 1603104"/>
              <a:gd name="connsiteY0" fmla="*/ 217726 h 438401"/>
              <a:gd name="connsiteX1" fmla="*/ 255631 w 1603104"/>
              <a:gd name="connsiteY1" fmla="*/ 0 h 438401"/>
              <a:gd name="connsiteX2" fmla="*/ 1340550 w 1603104"/>
              <a:gd name="connsiteY2" fmla="*/ 3175 h 438401"/>
              <a:gd name="connsiteX3" fmla="*/ 1603059 w 1603104"/>
              <a:gd name="connsiteY3" fmla="*/ 221234 h 438401"/>
              <a:gd name="connsiteX4" fmla="*/ 1337375 w 1603104"/>
              <a:gd name="connsiteY4" fmla="*/ 438398 h 438401"/>
              <a:gd name="connsiteX5" fmla="*/ 274681 w 1603104"/>
              <a:gd name="connsiteY5" fmla="*/ 438398 h 438401"/>
              <a:gd name="connsiteX6" fmla="*/ 18 w 1603104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40550 w 1603059"/>
              <a:gd name="connsiteY2" fmla="*/ 3175 h 438401"/>
              <a:gd name="connsiteX3" fmla="*/ 1603059 w 1603059"/>
              <a:gd name="connsiteY3" fmla="*/ 221234 h 438401"/>
              <a:gd name="connsiteX4" fmla="*/ 1337375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157"/>
              <a:gd name="connsiteY0" fmla="*/ 217726 h 438401"/>
              <a:gd name="connsiteX1" fmla="*/ 255631 w 1603157"/>
              <a:gd name="connsiteY1" fmla="*/ 0 h 438401"/>
              <a:gd name="connsiteX2" fmla="*/ 1340550 w 1603157"/>
              <a:gd name="connsiteY2" fmla="*/ 3175 h 438401"/>
              <a:gd name="connsiteX3" fmla="*/ 1603059 w 1603157"/>
              <a:gd name="connsiteY3" fmla="*/ 221234 h 438401"/>
              <a:gd name="connsiteX4" fmla="*/ 1337375 w 1603157"/>
              <a:gd name="connsiteY4" fmla="*/ 438398 h 438401"/>
              <a:gd name="connsiteX5" fmla="*/ 274681 w 1603157"/>
              <a:gd name="connsiteY5" fmla="*/ 438398 h 438401"/>
              <a:gd name="connsiteX6" fmla="*/ 18 w 1603157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40550 w 1603059"/>
              <a:gd name="connsiteY2" fmla="*/ 3175 h 438401"/>
              <a:gd name="connsiteX3" fmla="*/ 1603059 w 1603059"/>
              <a:gd name="connsiteY3" fmla="*/ 221234 h 438401"/>
              <a:gd name="connsiteX4" fmla="*/ 1337375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40550 w 1603059"/>
              <a:gd name="connsiteY2" fmla="*/ 3175 h 438401"/>
              <a:gd name="connsiteX3" fmla="*/ 1603059 w 1603059"/>
              <a:gd name="connsiteY3" fmla="*/ 221234 h 438401"/>
              <a:gd name="connsiteX4" fmla="*/ 1337375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40550 w 1603059"/>
              <a:gd name="connsiteY2" fmla="*/ 3175 h 438401"/>
              <a:gd name="connsiteX3" fmla="*/ 1603059 w 1603059"/>
              <a:gd name="connsiteY3" fmla="*/ 221234 h 438401"/>
              <a:gd name="connsiteX4" fmla="*/ 1337375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40550 w 1603059"/>
              <a:gd name="connsiteY2" fmla="*/ 3175 h 438401"/>
              <a:gd name="connsiteX3" fmla="*/ 1603059 w 1603059"/>
              <a:gd name="connsiteY3" fmla="*/ 221234 h 438401"/>
              <a:gd name="connsiteX4" fmla="*/ 1362775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40550 w 1603059"/>
              <a:gd name="connsiteY2" fmla="*/ 3175 h 438401"/>
              <a:gd name="connsiteX3" fmla="*/ 1603059 w 1603059"/>
              <a:gd name="connsiteY3" fmla="*/ 221234 h 438401"/>
              <a:gd name="connsiteX4" fmla="*/ 1394525 w 1603059"/>
              <a:gd name="connsiteY4" fmla="*/ 435223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94525 w 1603059"/>
              <a:gd name="connsiteY4" fmla="*/ 435223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94525 w 1603059"/>
              <a:gd name="connsiteY4" fmla="*/ 435223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94525 w 1603059"/>
              <a:gd name="connsiteY4" fmla="*/ 435223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31025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31025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31025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31025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24144 h 444819"/>
              <a:gd name="connsiteX1" fmla="*/ 255631 w 1603059"/>
              <a:gd name="connsiteY1" fmla="*/ 6418 h 444819"/>
              <a:gd name="connsiteX2" fmla="*/ 1337375 w 1603059"/>
              <a:gd name="connsiteY2" fmla="*/ 68 h 444819"/>
              <a:gd name="connsiteX3" fmla="*/ 1603059 w 1603059"/>
              <a:gd name="connsiteY3" fmla="*/ 227652 h 444819"/>
              <a:gd name="connsiteX4" fmla="*/ 1365950 w 1603059"/>
              <a:gd name="connsiteY4" fmla="*/ 444816 h 444819"/>
              <a:gd name="connsiteX5" fmla="*/ 274681 w 1603059"/>
              <a:gd name="connsiteY5" fmla="*/ 444816 h 444819"/>
              <a:gd name="connsiteX6" fmla="*/ 18 w 1603059"/>
              <a:gd name="connsiteY6" fmla="*/ 224144 h 444819"/>
              <a:gd name="connsiteX0" fmla="*/ 18 w 1603059"/>
              <a:gd name="connsiteY0" fmla="*/ 224144 h 444819"/>
              <a:gd name="connsiteX1" fmla="*/ 255631 w 1603059"/>
              <a:gd name="connsiteY1" fmla="*/ 6418 h 444819"/>
              <a:gd name="connsiteX2" fmla="*/ 1337375 w 1603059"/>
              <a:gd name="connsiteY2" fmla="*/ 68 h 444819"/>
              <a:gd name="connsiteX3" fmla="*/ 1603059 w 1603059"/>
              <a:gd name="connsiteY3" fmla="*/ 227652 h 444819"/>
              <a:gd name="connsiteX4" fmla="*/ 1365950 w 1603059"/>
              <a:gd name="connsiteY4" fmla="*/ 444816 h 444819"/>
              <a:gd name="connsiteX5" fmla="*/ 274681 w 1603059"/>
              <a:gd name="connsiteY5" fmla="*/ 444816 h 444819"/>
              <a:gd name="connsiteX6" fmla="*/ 18 w 1603059"/>
              <a:gd name="connsiteY6" fmla="*/ 224144 h 444819"/>
              <a:gd name="connsiteX0" fmla="*/ 18 w 1603421"/>
              <a:gd name="connsiteY0" fmla="*/ 224135 h 444810"/>
              <a:gd name="connsiteX1" fmla="*/ 255631 w 1603421"/>
              <a:gd name="connsiteY1" fmla="*/ 6409 h 444810"/>
              <a:gd name="connsiteX2" fmla="*/ 1337375 w 1603421"/>
              <a:gd name="connsiteY2" fmla="*/ 59 h 444810"/>
              <a:gd name="connsiteX3" fmla="*/ 1603059 w 1603421"/>
              <a:gd name="connsiteY3" fmla="*/ 227643 h 444810"/>
              <a:gd name="connsiteX4" fmla="*/ 1365950 w 1603421"/>
              <a:gd name="connsiteY4" fmla="*/ 444807 h 444810"/>
              <a:gd name="connsiteX5" fmla="*/ 274681 w 1603421"/>
              <a:gd name="connsiteY5" fmla="*/ 444807 h 444810"/>
              <a:gd name="connsiteX6" fmla="*/ 18 w 1603421"/>
              <a:gd name="connsiteY6" fmla="*/ 224135 h 444810"/>
              <a:gd name="connsiteX0" fmla="*/ 18 w 1603059"/>
              <a:gd name="connsiteY0" fmla="*/ 224130 h 444805"/>
              <a:gd name="connsiteX1" fmla="*/ 255631 w 1603059"/>
              <a:gd name="connsiteY1" fmla="*/ 6404 h 444805"/>
              <a:gd name="connsiteX2" fmla="*/ 1337375 w 1603059"/>
              <a:gd name="connsiteY2" fmla="*/ 54 h 444805"/>
              <a:gd name="connsiteX3" fmla="*/ 1603059 w 1603059"/>
              <a:gd name="connsiteY3" fmla="*/ 227638 h 444805"/>
              <a:gd name="connsiteX4" fmla="*/ 1365950 w 1603059"/>
              <a:gd name="connsiteY4" fmla="*/ 444802 h 444805"/>
              <a:gd name="connsiteX5" fmla="*/ 274681 w 1603059"/>
              <a:gd name="connsiteY5" fmla="*/ 444802 h 444805"/>
              <a:gd name="connsiteX6" fmla="*/ 18 w 1603059"/>
              <a:gd name="connsiteY6" fmla="*/ 224130 h 444805"/>
              <a:gd name="connsiteX0" fmla="*/ 18 w 1603059"/>
              <a:gd name="connsiteY0" fmla="*/ 224076 h 444751"/>
              <a:gd name="connsiteX1" fmla="*/ 255631 w 1603059"/>
              <a:gd name="connsiteY1" fmla="*/ 6350 h 444751"/>
              <a:gd name="connsiteX2" fmla="*/ 1337375 w 1603059"/>
              <a:gd name="connsiteY2" fmla="*/ 0 h 444751"/>
              <a:gd name="connsiteX3" fmla="*/ 1603059 w 1603059"/>
              <a:gd name="connsiteY3" fmla="*/ 227584 h 444751"/>
              <a:gd name="connsiteX4" fmla="*/ 1365950 w 1603059"/>
              <a:gd name="connsiteY4" fmla="*/ 444748 h 444751"/>
              <a:gd name="connsiteX5" fmla="*/ 274681 w 1603059"/>
              <a:gd name="connsiteY5" fmla="*/ 444748 h 444751"/>
              <a:gd name="connsiteX6" fmla="*/ 18 w 1603059"/>
              <a:gd name="connsiteY6" fmla="*/ 224076 h 444751"/>
              <a:gd name="connsiteX0" fmla="*/ 18 w 1603059"/>
              <a:gd name="connsiteY0" fmla="*/ 224076 h 444832"/>
              <a:gd name="connsiteX1" fmla="*/ 255631 w 1603059"/>
              <a:gd name="connsiteY1" fmla="*/ 6350 h 444832"/>
              <a:gd name="connsiteX2" fmla="*/ 1337375 w 1603059"/>
              <a:gd name="connsiteY2" fmla="*/ 0 h 444832"/>
              <a:gd name="connsiteX3" fmla="*/ 1603059 w 1603059"/>
              <a:gd name="connsiteY3" fmla="*/ 227584 h 444832"/>
              <a:gd name="connsiteX4" fmla="*/ 1365950 w 1603059"/>
              <a:gd name="connsiteY4" fmla="*/ 444748 h 444832"/>
              <a:gd name="connsiteX5" fmla="*/ 274681 w 1603059"/>
              <a:gd name="connsiteY5" fmla="*/ 444748 h 444832"/>
              <a:gd name="connsiteX6" fmla="*/ 18 w 1603059"/>
              <a:gd name="connsiteY6" fmla="*/ 224076 h 444832"/>
              <a:gd name="connsiteX0" fmla="*/ 18 w 1603059"/>
              <a:gd name="connsiteY0" fmla="*/ 224076 h 448005"/>
              <a:gd name="connsiteX1" fmla="*/ 255631 w 1603059"/>
              <a:gd name="connsiteY1" fmla="*/ 6350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274681 w 1603059"/>
              <a:gd name="connsiteY5" fmla="*/ 444748 h 448005"/>
              <a:gd name="connsiteX6" fmla="*/ 18 w 1603059"/>
              <a:gd name="connsiteY6" fmla="*/ 224076 h 448005"/>
              <a:gd name="connsiteX0" fmla="*/ 18 w 1603059"/>
              <a:gd name="connsiteY0" fmla="*/ 224076 h 448005"/>
              <a:gd name="connsiteX1" fmla="*/ 255631 w 1603059"/>
              <a:gd name="connsiteY1" fmla="*/ 6350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274681 w 1603059"/>
              <a:gd name="connsiteY5" fmla="*/ 444748 h 448005"/>
              <a:gd name="connsiteX6" fmla="*/ 18 w 1603059"/>
              <a:gd name="connsiteY6" fmla="*/ 224076 h 448005"/>
              <a:gd name="connsiteX0" fmla="*/ 18 w 1603059"/>
              <a:gd name="connsiteY0" fmla="*/ 224076 h 448005"/>
              <a:gd name="connsiteX1" fmla="*/ 255631 w 1603059"/>
              <a:gd name="connsiteY1" fmla="*/ 6350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274681 w 1603059"/>
              <a:gd name="connsiteY5" fmla="*/ 444748 h 448005"/>
              <a:gd name="connsiteX6" fmla="*/ 18 w 1603059"/>
              <a:gd name="connsiteY6" fmla="*/ 224076 h 448005"/>
              <a:gd name="connsiteX0" fmla="*/ 18 w 1603059"/>
              <a:gd name="connsiteY0" fmla="*/ 224076 h 448005"/>
              <a:gd name="connsiteX1" fmla="*/ 255631 w 1603059"/>
              <a:gd name="connsiteY1" fmla="*/ 6350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274681 w 1603059"/>
              <a:gd name="connsiteY5" fmla="*/ 444748 h 448005"/>
              <a:gd name="connsiteX6" fmla="*/ 18 w 1603059"/>
              <a:gd name="connsiteY6" fmla="*/ 224076 h 448005"/>
              <a:gd name="connsiteX0" fmla="*/ 18 w 1603059"/>
              <a:gd name="connsiteY0" fmla="*/ 224076 h 448005"/>
              <a:gd name="connsiteX1" fmla="*/ 277856 w 1603059"/>
              <a:gd name="connsiteY1" fmla="*/ 3175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274681 w 1603059"/>
              <a:gd name="connsiteY5" fmla="*/ 444748 h 448005"/>
              <a:gd name="connsiteX6" fmla="*/ 18 w 1603059"/>
              <a:gd name="connsiteY6" fmla="*/ 224076 h 448005"/>
              <a:gd name="connsiteX0" fmla="*/ 18 w 1603059"/>
              <a:gd name="connsiteY0" fmla="*/ 224076 h 448005"/>
              <a:gd name="connsiteX1" fmla="*/ 277856 w 1603059"/>
              <a:gd name="connsiteY1" fmla="*/ 3175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274681 w 1603059"/>
              <a:gd name="connsiteY5" fmla="*/ 444748 h 448005"/>
              <a:gd name="connsiteX6" fmla="*/ 18 w 1603059"/>
              <a:gd name="connsiteY6" fmla="*/ 224076 h 448005"/>
              <a:gd name="connsiteX0" fmla="*/ 13 w 1603054"/>
              <a:gd name="connsiteY0" fmla="*/ 224076 h 448005"/>
              <a:gd name="connsiteX1" fmla="*/ 277851 w 1603054"/>
              <a:gd name="connsiteY1" fmla="*/ 3175 h 448005"/>
              <a:gd name="connsiteX2" fmla="*/ 1337370 w 1603054"/>
              <a:gd name="connsiteY2" fmla="*/ 0 h 448005"/>
              <a:gd name="connsiteX3" fmla="*/ 1603054 w 1603054"/>
              <a:gd name="connsiteY3" fmla="*/ 227584 h 448005"/>
              <a:gd name="connsiteX4" fmla="*/ 1343720 w 1603054"/>
              <a:gd name="connsiteY4" fmla="*/ 447923 h 448005"/>
              <a:gd name="connsiteX5" fmla="*/ 303251 w 1603054"/>
              <a:gd name="connsiteY5" fmla="*/ 441573 h 448005"/>
              <a:gd name="connsiteX6" fmla="*/ 13 w 1603054"/>
              <a:gd name="connsiteY6" fmla="*/ 224076 h 448005"/>
              <a:gd name="connsiteX0" fmla="*/ 18 w 1603059"/>
              <a:gd name="connsiteY0" fmla="*/ 224076 h 448005"/>
              <a:gd name="connsiteX1" fmla="*/ 277856 w 1603059"/>
              <a:gd name="connsiteY1" fmla="*/ 3175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303256 w 1603059"/>
              <a:gd name="connsiteY5" fmla="*/ 441573 h 448005"/>
              <a:gd name="connsiteX6" fmla="*/ 18 w 1603059"/>
              <a:gd name="connsiteY6" fmla="*/ 224076 h 448005"/>
              <a:gd name="connsiteX0" fmla="*/ 18 w 1603059"/>
              <a:gd name="connsiteY0" fmla="*/ 224076 h 451098"/>
              <a:gd name="connsiteX1" fmla="*/ 277856 w 1603059"/>
              <a:gd name="connsiteY1" fmla="*/ 3175 h 451098"/>
              <a:gd name="connsiteX2" fmla="*/ 1337375 w 1603059"/>
              <a:gd name="connsiteY2" fmla="*/ 0 h 451098"/>
              <a:gd name="connsiteX3" fmla="*/ 1603059 w 1603059"/>
              <a:gd name="connsiteY3" fmla="*/ 227584 h 451098"/>
              <a:gd name="connsiteX4" fmla="*/ 1343725 w 1603059"/>
              <a:gd name="connsiteY4" fmla="*/ 447923 h 451098"/>
              <a:gd name="connsiteX5" fmla="*/ 306431 w 1603059"/>
              <a:gd name="connsiteY5" fmla="*/ 451098 h 451098"/>
              <a:gd name="connsiteX6" fmla="*/ 18 w 1603059"/>
              <a:gd name="connsiteY6" fmla="*/ 224076 h 451098"/>
              <a:gd name="connsiteX0" fmla="*/ 20 w 1603061"/>
              <a:gd name="connsiteY0" fmla="*/ 224076 h 451187"/>
              <a:gd name="connsiteX1" fmla="*/ 277858 w 1603061"/>
              <a:gd name="connsiteY1" fmla="*/ 3175 h 451187"/>
              <a:gd name="connsiteX2" fmla="*/ 1337377 w 1603061"/>
              <a:gd name="connsiteY2" fmla="*/ 0 h 451187"/>
              <a:gd name="connsiteX3" fmla="*/ 1603061 w 1603061"/>
              <a:gd name="connsiteY3" fmla="*/ 227584 h 451187"/>
              <a:gd name="connsiteX4" fmla="*/ 1343727 w 1603061"/>
              <a:gd name="connsiteY4" fmla="*/ 447923 h 451187"/>
              <a:gd name="connsiteX5" fmla="*/ 306433 w 1603061"/>
              <a:gd name="connsiteY5" fmla="*/ 451098 h 451187"/>
              <a:gd name="connsiteX6" fmla="*/ 20 w 1603061"/>
              <a:gd name="connsiteY6" fmla="*/ 224076 h 451187"/>
              <a:gd name="connsiteX0" fmla="*/ 20 w 1603061"/>
              <a:gd name="connsiteY0" fmla="*/ 224076 h 451187"/>
              <a:gd name="connsiteX1" fmla="*/ 178146 w 1603061"/>
              <a:gd name="connsiteY1" fmla="*/ 3175 h 451187"/>
              <a:gd name="connsiteX2" fmla="*/ 1337377 w 1603061"/>
              <a:gd name="connsiteY2" fmla="*/ 0 h 451187"/>
              <a:gd name="connsiteX3" fmla="*/ 1603061 w 1603061"/>
              <a:gd name="connsiteY3" fmla="*/ 227584 h 451187"/>
              <a:gd name="connsiteX4" fmla="*/ 1343727 w 1603061"/>
              <a:gd name="connsiteY4" fmla="*/ 447923 h 451187"/>
              <a:gd name="connsiteX5" fmla="*/ 306433 w 1603061"/>
              <a:gd name="connsiteY5" fmla="*/ 451098 h 451187"/>
              <a:gd name="connsiteX6" fmla="*/ 20 w 1603061"/>
              <a:gd name="connsiteY6" fmla="*/ 224076 h 451187"/>
              <a:gd name="connsiteX0" fmla="*/ 9335 w 1612376"/>
              <a:gd name="connsiteY0" fmla="*/ 224076 h 448005"/>
              <a:gd name="connsiteX1" fmla="*/ 187461 w 1612376"/>
              <a:gd name="connsiteY1" fmla="*/ 3175 h 448005"/>
              <a:gd name="connsiteX2" fmla="*/ 1346692 w 1612376"/>
              <a:gd name="connsiteY2" fmla="*/ 0 h 448005"/>
              <a:gd name="connsiteX3" fmla="*/ 1612376 w 1612376"/>
              <a:gd name="connsiteY3" fmla="*/ 227584 h 448005"/>
              <a:gd name="connsiteX4" fmla="*/ 1353042 w 1612376"/>
              <a:gd name="connsiteY4" fmla="*/ 447923 h 448005"/>
              <a:gd name="connsiteX5" fmla="*/ 192699 w 1612376"/>
              <a:gd name="connsiteY5" fmla="*/ 443817 h 448005"/>
              <a:gd name="connsiteX6" fmla="*/ 9335 w 1612376"/>
              <a:gd name="connsiteY6" fmla="*/ 224076 h 448005"/>
              <a:gd name="connsiteX0" fmla="*/ 156 w 1603197"/>
              <a:gd name="connsiteY0" fmla="*/ 224076 h 448005"/>
              <a:gd name="connsiteX1" fmla="*/ 178282 w 1603197"/>
              <a:gd name="connsiteY1" fmla="*/ 3175 h 448005"/>
              <a:gd name="connsiteX2" fmla="*/ 1337513 w 1603197"/>
              <a:gd name="connsiteY2" fmla="*/ 0 h 448005"/>
              <a:gd name="connsiteX3" fmla="*/ 1603197 w 1603197"/>
              <a:gd name="connsiteY3" fmla="*/ 227584 h 448005"/>
              <a:gd name="connsiteX4" fmla="*/ 1343863 w 1603197"/>
              <a:gd name="connsiteY4" fmla="*/ 447923 h 448005"/>
              <a:gd name="connsiteX5" fmla="*/ 183520 w 1603197"/>
              <a:gd name="connsiteY5" fmla="*/ 443817 h 448005"/>
              <a:gd name="connsiteX6" fmla="*/ 156 w 1603197"/>
              <a:gd name="connsiteY6" fmla="*/ 224076 h 448005"/>
              <a:gd name="connsiteX0" fmla="*/ 156 w 1603197"/>
              <a:gd name="connsiteY0" fmla="*/ 224076 h 448005"/>
              <a:gd name="connsiteX1" fmla="*/ 178282 w 1603197"/>
              <a:gd name="connsiteY1" fmla="*/ 3175 h 448005"/>
              <a:gd name="connsiteX2" fmla="*/ 1337513 w 1603197"/>
              <a:gd name="connsiteY2" fmla="*/ 0 h 448005"/>
              <a:gd name="connsiteX3" fmla="*/ 1603197 w 1603197"/>
              <a:gd name="connsiteY3" fmla="*/ 227584 h 448005"/>
              <a:gd name="connsiteX4" fmla="*/ 1343863 w 1603197"/>
              <a:gd name="connsiteY4" fmla="*/ 447923 h 448005"/>
              <a:gd name="connsiteX5" fmla="*/ 183520 w 1603197"/>
              <a:gd name="connsiteY5" fmla="*/ 443817 h 448005"/>
              <a:gd name="connsiteX6" fmla="*/ 156 w 1603197"/>
              <a:gd name="connsiteY6" fmla="*/ 224076 h 448005"/>
              <a:gd name="connsiteX0" fmla="*/ 156 w 1603197"/>
              <a:gd name="connsiteY0" fmla="*/ 224076 h 448005"/>
              <a:gd name="connsiteX1" fmla="*/ 178282 w 1603197"/>
              <a:gd name="connsiteY1" fmla="*/ 3175 h 448005"/>
              <a:gd name="connsiteX2" fmla="*/ 1337513 w 1603197"/>
              <a:gd name="connsiteY2" fmla="*/ 0 h 448005"/>
              <a:gd name="connsiteX3" fmla="*/ 1603197 w 1603197"/>
              <a:gd name="connsiteY3" fmla="*/ 227584 h 448005"/>
              <a:gd name="connsiteX4" fmla="*/ 1343863 w 1603197"/>
              <a:gd name="connsiteY4" fmla="*/ 447923 h 448005"/>
              <a:gd name="connsiteX5" fmla="*/ 183520 w 1603197"/>
              <a:gd name="connsiteY5" fmla="*/ 443817 h 448005"/>
              <a:gd name="connsiteX6" fmla="*/ 156 w 1603197"/>
              <a:gd name="connsiteY6" fmla="*/ 224076 h 448005"/>
              <a:gd name="connsiteX0" fmla="*/ 57 w 1603098"/>
              <a:gd name="connsiteY0" fmla="*/ 224076 h 448005"/>
              <a:gd name="connsiteX1" fmla="*/ 178183 w 1603098"/>
              <a:gd name="connsiteY1" fmla="*/ 3175 h 448005"/>
              <a:gd name="connsiteX2" fmla="*/ 1337414 w 1603098"/>
              <a:gd name="connsiteY2" fmla="*/ 0 h 448005"/>
              <a:gd name="connsiteX3" fmla="*/ 1603098 w 1603098"/>
              <a:gd name="connsiteY3" fmla="*/ 227584 h 448005"/>
              <a:gd name="connsiteX4" fmla="*/ 1343764 w 1603098"/>
              <a:gd name="connsiteY4" fmla="*/ 447923 h 448005"/>
              <a:gd name="connsiteX5" fmla="*/ 183421 w 1603098"/>
              <a:gd name="connsiteY5" fmla="*/ 443817 h 448005"/>
              <a:gd name="connsiteX6" fmla="*/ 57 w 1603098"/>
              <a:gd name="connsiteY6" fmla="*/ 224076 h 448005"/>
              <a:gd name="connsiteX0" fmla="*/ 57 w 1603098"/>
              <a:gd name="connsiteY0" fmla="*/ 224076 h 448005"/>
              <a:gd name="connsiteX1" fmla="*/ 178183 w 1603098"/>
              <a:gd name="connsiteY1" fmla="*/ 3175 h 448005"/>
              <a:gd name="connsiteX2" fmla="*/ 1337414 w 1603098"/>
              <a:gd name="connsiteY2" fmla="*/ 0 h 448005"/>
              <a:gd name="connsiteX3" fmla="*/ 1603098 w 1603098"/>
              <a:gd name="connsiteY3" fmla="*/ 227584 h 448005"/>
              <a:gd name="connsiteX4" fmla="*/ 1343764 w 1603098"/>
              <a:gd name="connsiteY4" fmla="*/ 447923 h 448005"/>
              <a:gd name="connsiteX5" fmla="*/ 183421 w 1603098"/>
              <a:gd name="connsiteY5" fmla="*/ 443817 h 448005"/>
              <a:gd name="connsiteX6" fmla="*/ 57 w 1603098"/>
              <a:gd name="connsiteY6" fmla="*/ 224076 h 448005"/>
              <a:gd name="connsiteX0" fmla="*/ 57 w 1603098"/>
              <a:gd name="connsiteY0" fmla="*/ 224076 h 448005"/>
              <a:gd name="connsiteX1" fmla="*/ 178183 w 1603098"/>
              <a:gd name="connsiteY1" fmla="*/ 3175 h 448005"/>
              <a:gd name="connsiteX2" fmla="*/ 1337414 w 1603098"/>
              <a:gd name="connsiteY2" fmla="*/ 0 h 448005"/>
              <a:gd name="connsiteX3" fmla="*/ 1603098 w 1603098"/>
              <a:gd name="connsiteY3" fmla="*/ 227584 h 448005"/>
              <a:gd name="connsiteX4" fmla="*/ 1343764 w 1603098"/>
              <a:gd name="connsiteY4" fmla="*/ 447923 h 448005"/>
              <a:gd name="connsiteX5" fmla="*/ 183421 w 1603098"/>
              <a:gd name="connsiteY5" fmla="*/ 443817 h 448005"/>
              <a:gd name="connsiteX6" fmla="*/ 57 w 1603098"/>
              <a:gd name="connsiteY6" fmla="*/ 224076 h 448005"/>
              <a:gd name="connsiteX0" fmla="*/ 26618 w 1629659"/>
              <a:gd name="connsiteY0" fmla="*/ 224076 h 448005"/>
              <a:gd name="connsiteX1" fmla="*/ 204744 w 1629659"/>
              <a:gd name="connsiteY1" fmla="*/ 3175 h 448005"/>
              <a:gd name="connsiteX2" fmla="*/ 1363975 w 1629659"/>
              <a:gd name="connsiteY2" fmla="*/ 0 h 448005"/>
              <a:gd name="connsiteX3" fmla="*/ 1629659 w 1629659"/>
              <a:gd name="connsiteY3" fmla="*/ 227584 h 448005"/>
              <a:gd name="connsiteX4" fmla="*/ 1370325 w 1629659"/>
              <a:gd name="connsiteY4" fmla="*/ 447923 h 448005"/>
              <a:gd name="connsiteX5" fmla="*/ 110270 w 1629659"/>
              <a:gd name="connsiteY5" fmla="*/ 443817 h 448005"/>
              <a:gd name="connsiteX6" fmla="*/ 26618 w 1629659"/>
              <a:gd name="connsiteY6" fmla="*/ 224076 h 448005"/>
              <a:gd name="connsiteX0" fmla="*/ 57 w 1603098"/>
              <a:gd name="connsiteY0" fmla="*/ 224076 h 448005"/>
              <a:gd name="connsiteX1" fmla="*/ 178183 w 1603098"/>
              <a:gd name="connsiteY1" fmla="*/ 3175 h 448005"/>
              <a:gd name="connsiteX2" fmla="*/ 1337414 w 1603098"/>
              <a:gd name="connsiteY2" fmla="*/ 0 h 448005"/>
              <a:gd name="connsiteX3" fmla="*/ 1603098 w 1603098"/>
              <a:gd name="connsiteY3" fmla="*/ 227584 h 448005"/>
              <a:gd name="connsiteX4" fmla="*/ 1343764 w 1603098"/>
              <a:gd name="connsiteY4" fmla="*/ 447923 h 448005"/>
              <a:gd name="connsiteX5" fmla="*/ 83709 w 1603098"/>
              <a:gd name="connsiteY5" fmla="*/ 443817 h 448005"/>
              <a:gd name="connsiteX6" fmla="*/ 57 w 1603098"/>
              <a:gd name="connsiteY6" fmla="*/ 224076 h 448005"/>
              <a:gd name="connsiteX0" fmla="*/ 17518 w 1620559"/>
              <a:gd name="connsiteY0" fmla="*/ 224076 h 448005"/>
              <a:gd name="connsiteX1" fmla="*/ 108661 w 1620559"/>
              <a:gd name="connsiteY1" fmla="*/ 3175 h 448005"/>
              <a:gd name="connsiteX2" fmla="*/ 1354875 w 1620559"/>
              <a:gd name="connsiteY2" fmla="*/ 0 h 448005"/>
              <a:gd name="connsiteX3" fmla="*/ 1620559 w 1620559"/>
              <a:gd name="connsiteY3" fmla="*/ 227584 h 448005"/>
              <a:gd name="connsiteX4" fmla="*/ 1361225 w 1620559"/>
              <a:gd name="connsiteY4" fmla="*/ 447923 h 448005"/>
              <a:gd name="connsiteX5" fmla="*/ 101170 w 1620559"/>
              <a:gd name="connsiteY5" fmla="*/ 443817 h 448005"/>
              <a:gd name="connsiteX6" fmla="*/ 17518 w 1620559"/>
              <a:gd name="connsiteY6" fmla="*/ 224076 h 448005"/>
              <a:gd name="connsiteX0" fmla="*/ 24 w 1603065"/>
              <a:gd name="connsiteY0" fmla="*/ 224076 h 448005"/>
              <a:gd name="connsiteX1" fmla="*/ 91167 w 1603065"/>
              <a:gd name="connsiteY1" fmla="*/ 3175 h 448005"/>
              <a:gd name="connsiteX2" fmla="*/ 1337381 w 1603065"/>
              <a:gd name="connsiteY2" fmla="*/ 0 h 448005"/>
              <a:gd name="connsiteX3" fmla="*/ 1603065 w 1603065"/>
              <a:gd name="connsiteY3" fmla="*/ 227584 h 448005"/>
              <a:gd name="connsiteX4" fmla="*/ 1343731 w 1603065"/>
              <a:gd name="connsiteY4" fmla="*/ 447923 h 448005"/>
              <a:gd name="connsiteX5" fmla="*/ 83676 w 1603065"/>
              <a:gd name="connsiteY5" fmla="*/ 443817 h 448005"/>
              <a:gd name="connsiteX6" fmla="*/ 24 w 1603065"/>
              <a:gd name="connsiteY6" fmla="*/ 224076 h 448005"/>
              <a:gd name="connsiteX0" fmla="*/ 27 w 1603068"/>
              <a:gd name="connsiteY0" fmla="*/ 224076 h 448005"/>
              <a:gd name="connsiteX1" fmla="*/ 91170 w 1603068"/>
              <a:gd name="connsiteY1" fmla="*/ 3175 h 448005"/>
              <a:gd name="connsiteX2" fmla="*/ 1337384 w 1603068"/>
              <a:gd name="connsiteY2" fmla="*/ 0 h 448005"/>
              <a:gd name="connsiteX3" fmla="*/ 1603068 w 1603068"/>
              <a:gd name="connsiteY3" fmla="*/ 227584 h 448005"/>
              <a:gd name="connsiteX4" fmla="*/ 1343734 w 1603068"/>
              <a:gd name="connsiteY4" fmla="*/ 447923 h 448005"/>
              <a:gd name="connsiteX5" fmla="*/ 83679 w 1603068"/>
              <a:gd name="connsiteY5" fmla="*/ 443817 h 448005"/>
              <a:gd name="connsiteX6" fmla="*/ 27 w 1603068"/>
              <a:gd name="connsiteY6" fmla="*/ 224076 h 448005"/>
              <a:gd name="connsiteX0" fmla="*/ 27 w 1603068"/>
              <a:gd name="connsiteY0" fmla="*/ 224076 h 448005"/>
              <a:gd name="connsiteX1" fmla="*/ 91170 w 1603068"/>
              <a:gd name="connsiteY1" fmla="*/ 3175 h 448005"/>
              <a:gd name="connsiteX2" fmla="*/ 1337384 w 1603068"/>
              <a:gd name="connsiteY2" fmla="*/ 0 h 448005"/>
              <a:gd name="connsiteX3" fmla="*/ 1603068 w 1603068"/>
              <a:gd name="connsiteY3" fmla="*/ 227584 h 448005"/>
              <a:gd name="connsiteX4" fmla="*/ 1343734 w 1603068"/>
              <a:gd name="connsiteY4" fmla="*/ 447923 h 448005"/>
              <a:gd name="connsiteX5" fmla="*/ 83679 w 1603068"/>
              <a:gd name="connsiteY5" fmla="*/ 443817 h 448005"/>
              <a:gd name="connsiteX6" fmla="*/ 27 w 1603068"/>
              <a:gd name="connsiteY6" fmla="*/ 224076 h 448005"/>
              <a:gd name="connsiteX0" fmla="*/ 27 w 1603068"/>
              <a:gd name="connsiteY0" fmla="*/ 224076 h 448005"/>
              <a:gd name="connsiteX1" fmla="*/ 91170 w 1603068"/>
              <a:gd name="connsiteY1" fmla="*/ 3175 h 448005"/>
              <a:gd name="connsiteX2" fmla="*/ 1337384 w 1603068"/>
              <a:gd name="connsiteY2" fmla="*/ 0 h 448005"/>
              <a:gd name="connsiteX3" fmla="*/ 1603068 w 1603068"/>
              <a:gd name="connsiteY3" fmla="*/ 227584 h 448005"/>
              <a:gd name="connsiteX4" fmla="*/ 1343734 w 1603068"/>
              <a:gd name="connsiteY4" fmla="*/ 447923 h 448005"/>
              <a:gd name="connsiteX5" fmla="*/ 83679 w 1603068"/>
              <a:gd name="connsiteY5" fmla="*/ 443817 h 448005"/>
              <a:gd name="connsiteX6" fmla="*/ 27 w 1603068"/>
              <a:gd name="connsiteY6" fmla="*/ 224076 h 448005"/>
              <a:gd name="connsiteX0" fmla="*/ 126 w 1603167"/>
              <a:gd name="connsiteY0" fmla="*/ 224076 h 448005"/>
              <a:gd name="connsiteX1" fmla="*/ 91269 w 1603167"/>
              <a:gd name="connsiteY1" fmla="*/ 3175 h 448005"/>
              <a:gd name="connsiteX2" fmla="*/ 1337483 w 1603167"/>
              <a:gd name="connsiteY2" fmla="*/ 0 h 448005"/>
              <a:gd name="connsiteX3" fmla="*/ 1603167 w 1603167"/>
              <a:gd name="connsiteY3" fmla="*/ 227584 h 448005"/>
              <a:gd name="connsiteX4" fmla="*/ 1343833 w 1603167"/>
              <a:gd name="connsiteY4" fmla="*/ 447923 h 448005"/>
              <a:gd name="connsiteX5" fmla="*/ 83778 w 1603167"/>
              <a:gd name="connsiteY5" fmla="*/ 443817 h 448005"/>
              <a:gd name="connsiteX6" fmla="*/ 126 w 1603167"/>
              <a:gd name="connsiteY6" fmla="*/ 224076 h 448005"/>
              <a:gd name="connsiteX0" fmla="*/ 126 w 1603167"/>
              <a:gd name="connsiteY0" fmla="*/ 224076 h 448005"/>
              <a:gd name="connsiteX1" fmla="*/ 91269 w 1603167"/>
              <a:gd name="connsiteY1" fmla="*/ 3175 h 448005"/>
              <a:gd name="connsiteX2" fmla="*/ 1337483 w 1603167"/>
              <a:gd name="connsiteY2" fmla="*/ 0 h 448005"/>
              <a:gd name="connsiteX3" fmla="*/ 1603167 w 1603167"/>
              <a:gd name="connsiteY3" fmla="*/ 227584 h 448005"/>
              <a:gd name="connsiteX4" fmla="*/ 1343833 w 1603167"/>
              <a:gd name="connsiteY4" fmla="*/ 447923 h 448005"/>
              <a:gd name="connsiteX5" fmla="*/ 83778 w 1603167"/>
              <a:gd name="connsiteY5" fmla="*/ 443817 h 448005"/>
              <a:gd name="connsiteX6" fmla="*/ 126 w 1603167"/>
              <a:gd name="connsiteY6" fmla="*/ 224076 h 448005"/>
              <a:gd name="connsiteX0" fmla="*/ 87 w 1603128"/>
              <a:gd name="connsiteY0" fmla="*/ 224076 h 448005"/>
              <a:gd name="connsiteX1" fmla="*/ 91230 w 1603128"/>
              <a:gd name="connsiteY1" fmla="*/ 3175 h 448005"/>
              <a:gd name="connsiteX2" fmla="*/ 1337444 w 1603128"/>
              <a:gd name="connsiteY2" fmla="*/ 0 h 448005"/>
              <a:gd name="connsiteX3" fmla="*/ 1603128 w 1603128"/>
              <a:gd name="connsiteY3" fmla="*/ 227584 h 448005"/>
              <a:gd name="connsiteX4" fmla="*/ 1343794 w 1603128"/>
              <a:gd name="connsiteY4" fmla="*/ 447923 h 448005"/>
              <a:gd name="connsiteX5" fmla="*/ 83739 w 1603128"/>
              <a:gd name="connsiteY5" fmla="*/ 443817 h 448005"/>
              <a:gd name="connsiteX6" fmla="*/ 87 w 1603128"/>
              <a:gd name="connsiteY6" fmla="*/ 224076 h 448005"/>
              <a:gd name="connsiteX0" fmla="*/ 87 w 1603128"/>
              <a:gd name="connsiteY0" fmla="*/ 224076 h 448005"/>
              <a:gd name="connsiteX1" fmla="*/ 91230 w 1603128"/>
              <a:gd name="connsiteY1" fmla="*/ 3175 h 448005"/>
              <a:gd name="connsiteX2" fmla="*/ 1337444 w 1603128"/>
              <a:gd name="connsiteY2" fmla="*/ 0 h 448005"/>
              <a:gd name="connsiteX3" fmla="*/ 1603128 w 1603128"/>
              <a:gd name="connsiteY3" fmla="*/ 227584 h 448005"/>
              <a:gd name="connsiteX4" fmla="*/ 1343794 w 1603128"/>
              <a:gd name="connsiteY4" fmla="*/ 447923 h 448005"/>
              <a:gd name="connsiteX5" fmla="*/ 83739 w 1603128"/>
              <a:gd name="connsiteY5" fmla="*/ 443817 h 448005"/>
              <a:gd name="connsiteX6" fmla="*/ 87 w 1603128"/>
              <a:gd name="connsiteY6" fmla="*/ 224076 h 448005"/>
              <a:gd name="connsiteX0" fmla="*/ 74 w 1603115"/>
              <a:gd name="connsiteY0" fmla="*/ 224076 h 449928"/>
              <a:gd name="connsiteX1" fmla="*/ 91217 w 1603115"/>
              <a:gd name="connsiteY1" fmla="*/ 3175 h 449928"/>
              <a:gd name="connsiteX2" fmla="*/ 1337431 w 1603115"/>
              <a:gd name="connsiteY2" fmla="*/ 0 h 449928"/>
              <a:gd name="connsiteX3" fmla="*/ 1603115 w 1603115"/>
              <a:gd name="connsiteY3" fmla="*/ 227584 h 449928"/>
              <a:gd name="connsiteX4" fmla="*/ 1343781 w 1603115"/>
              <a:gd name="connsiteY4" fmla="*/ 447923 h 449928"/>
              <a:gd name="connsiteX5" fmla="*/ 91601 w 1603115"/>
              <a:gd name="connsiteY5" fmla="*/ 449222 h 449928"/>
              <a:gd name="connsiteX6" fmla="*/ 74 w 1603115"/>
              <a:gd name="connsiteY6" fmla="*/ 224076 h 449928"/>
              <a:gd name="connsiteX0" fmla="*/ 86 w 1603127"/>
              <a:gd name="connsiteY0" fmla="*/ 224076 h 449928"/>
              <a:gd name="connsiteX1" fmla="*/ 91229 w 1603127"/>
              <a:gd name="connsiteY1" fmla="*/ 3175 h 449928"/>
              <a:gd name="connsiteX2" fmla="*/ 1337443 w 1603127"/>
              <a:gd name="connsiteY2" fmla="*/ 0 h 449928"/>
              <a:gd name="connsiteX3" fmla="*/ 1603127 w 1603127"/>
              <a:gd name="connsiteY3" fmla="*/ 227584 h 449928"/>
              <a:gd name="connsiteX4" fmla="*/ 1343793 w 1603127"/>
              <a:gd name="connsiteY4" fmla="*/ 447923 h 449928"/>
              <a:gd name="connsiteX5" fmla="*/ 91613 w 1603127"/>
              <a:gd name="connsiteY5" fmla="*/ 449222 h 449928"/>
              <a:gd name="connsiteX6" fmla="*/ 86 w 1603127"/>
              <a:gd name="connsiteY6" fmla="*/ 224076 h 449928"/>
              <a:gd name="connsiteX0" fmla="*/ 86 w 1614309"/>
              <a:gd name="connsiteY0" fmla="*/ 220908 h 446760"/>
              <a:gd name="connsiteX1" fmla="*/ 91229 w 1614309"/>
              <a:gd name="connsiteY1" fmla="*/ 7 h 446760"/>
              <a:gd name="connsiteX2" fmla="*/ 1477616 w 1614309"/>
              <a:gd name="connsiteY2" fmla="*/ 2237 h 446760"/>
              <a:gd name="connsiteX3" fmla="*/ 1603127 w 1614309"/>
              <a:gd name="connsiteY3" fmla="*/ 224416 h 446760"/>
              <a:gd name="connsiteX4" fmla="*/ 1343793 w 1614309"/>
              <a:gd name="connsiteY4" fmla="*/ 444755 h 446760"/>
              <a:gd name="connsiteX5" fmla="*/ 91613 w 1614309"/>
              <a:gd name="connsiteY5" fmla="*/ 446054 h 446760"/>
              <a:gd name="connsiteX6" fmla="*/ 86 w 1614309"/>
              <a:gd name="connsiteY6" fmla="*/ 220908 h 446760"/>
              <a:gd name="connsiteX0" fmla="*/ 86 w 1603127"/>
              <a:gd name="connsiteY0" fmla="*/ 220908 h 446760"/>
              <a:gd name="connsiteX1" fmla="*/ 91229 w 1603127"/>
              <a:gd name="connsiteY1" fmla="*/ 7 h 446760"/>
              <a:gd name="connsiteX2" fmla="*/ 1477616 w 1603127"/>
              <a:gd name="connsiteY2" fmla="*/ 2237 h 446760"/>
              <a:gd name="connsiteX3" fmla="*/ 1603127 w 1603127"/>
              <a:gd name="connsiteY3" fmla="*/ 224416 h 446760"/>
              <a:gd name="connsiteX4" fmla="*/ 1343793 w 1603127"/>
              <a:gd name="connsiteY4" fmla="*/ 444755 h 446760"/>
              <a:gd name="connsiteX5" fmla="*/ 91613 w 1603127"/>
              <a:gd name="connsiteY5" fmla="*/ 446054 h 446760"/>
              <a:gd name="connsiteX6" fmla="*/ 86 w 1603127"/>
              <a:gd name="connsiteY6" fmla="*/ 220908 h 446760"/>
              <a:gd name="connsiteX0" fmla="*/ 86 w 1617920"/>
              <a:gd name="connsiteY0" fmla="*/ 220908 h 450238"/>
              <a:gd name="connsiteX1" fmla="*/ 91229 w 1617920"/>
              <a:gd name="connsiteY1" fmla="*/ 7 h 450238"/>
              <a:gd name="connsiteX2" fmla="*/ 1477616 w 1617920"/>
              <a:gd name="connsiteY2" fmla="*/ 2237 h 450238"/>
              <a:gd name="connsiteX3" fmla="*/ 1603127 w 1617920"/>
              <a:gd name="connsiteY3" fmla="*/ 224416 h 450238"/>
              <a:gd name="connsiteX4" fmla="*/ 1480817 w 1617920"/>
              <a:gd name="connsiteY4" fmla="*/ 450159 h 450238"/>
              <a:gd name="connsiteX5" fmla="*/ 91613 w 1617920"/>
              <a:gd name="connsiteY5" fmla="*/ 446054 h 450238"/>
              <a:gd name="connsiteX6" fmla="*/ 86 w 1617920"/>
              <a:gd name="connsiteY6" fmla="*/ 220908 h 450238"/>
              <a:gd name="connsiteX0" fmla="*/ 86 w 1603127"/>
              <a:gd name="connsiteY0" fmla="*/ 220908 h 450238"/>
              <a:gd name="connsiteX1" fmla="*/ 91229 w 1603127"/>
              <a:gd name="connsiteY1" fmla="*/ 7 h 450238"/>
              <a:gd name="connsiteX2" fmla="*/ 1477616 w 1603127"/>
              <a:gd name="connsiteY2" fmla="*/ 2237 h 450238"/>
              <a:gd name="connsiteX3" fmla="*/ 1603127 w 1603127"/>
              <a:gd name="connsiteY3" fmla="*/ 224416 h 450238"/>
              <a:gd name="connsiteX4" fmla="*/ 1480817 w 1603127"/>
              <a:gd name="connsiteY4" fmla="*/ 450159 h 450238"/>
              <a:gd name="connsiteX5" fmla="*/ 91613 w 1603127"/>
              <a:gd name="connsiteY5" fmla="*/ 446054 h 450238"/>
              <a:gd name="connsiteX6" fmla="*/ 86 w 1603127"/>
              <a:gd name="connsiteY6" fmla="*/ 220908 h 450238"/>
              <a:gd name="connsiteX0" fmla="*/ 86 w 1603127"/>
              <a:gd name="connsiteY0" fmla="*/ 220908 h 450238"/>
              <a:gd name="connsiteX1" fmla="*/ 91229 w 1603127"/>
              <a:gd name="connsiteY1" fmla="*/ 7 h 450238"/>
              <a:gd name="connsiteX2" fmla="*/ 1477616 w 1603127"/>
              <a:gd name="connsiteY2" fmla="*/ 2237 h 450238"/>
              <a:gd name="connsiteX3" fmla="*/ 1603127 w 1603127"/>
              <a:gd name="connsiteY3" fmla="*/ 224416 h 450238"/>
              <a:gd name="connsiteX4" fmla="*/ 1518617 w 1603127"/>
              <a:gd name="connsiteY4" fmla="*/ 450159 h 450238"/>
              <a:gd name="connsiteX5" fmla="*/ 91613 w 1603127"/>
              <a:gd name="connsiteY5" fmla="*/ 446054 h 450238"/>
              <a:gd name="connsiteX6" fmla="*/ 86 w 1603127"/>
              <a:gd name="connsiteY6" fmla="*/ 220908 h 450238"/>
              <a:gd name="connsiteX0" fmla="*/ 86 w 1603127"/>
              <a:gd name="connsiteY0" fmla="*/ 220908 h 450238"/>
              <a:gd name="connsiteX1" fmla="*/ 91229 w 1603127"/>
              <a:gd name="connsiteY1" fmla="*/ 7 h 450238"/>
              <a:gd name="connsiteX2" fmla="*/ 1477616 w 1603127"/>
              <a:gd name="connsiteY2" fmla="*/ 2237 h 450238"/>
              <a:gd name="connsiteX3" fmla="*/ 1603127 w 1603127"/>
              <a:gd name="connsiteY3" fmla="*/ 224416 h 450238"/>
              <a:gd name="connsiteX4" fmla="*/ 1518617 w 1603127"/>
              <a:gd name="connsiteY4" fmla="*/ 450159 h 450238"/>
              <a:gd name="connsiteX5" fmla="*/ 91613 w 1603127"/>
              <a:gd name="connsiteY5" fmla="*/ 446054 h 450238"/>
              <a:gd name="connsiteX6" fmla="*/ 86 w 1603127"/>
              <a:gd name="connsiteY6" fmla="*/ 220908 h 450238"/>
              <a:gd name="connsiteX0" fmla="*/ 86 w 1605082"/>
              <a:gd name="connsiteY0" fmla="*/ 220908 h 450238"/>
              <a:gd name="connsiteX1" fmla="*/ 91229 w 1605082"/>
              <a:gd name="connsiteY1" fmla="*/ 7 h 450238"/>
              <a:gd name="connsiteX2" fmla="*/ 1505966 w 1605082"/>
              <a:gd name="connsiteY2" fmla="*/ 13047 h 450238"/>
              <a:gd name="connsiteX3" fmla="*/ 1603127 w 1605082"/>
              <a:gd name="connsiteY3" fmla="*/ 224416 h 450238"/>
              <a:gd name="connsiteX4" fmla="*/ 1518617 w 1605082"/>
              <a:gd name="connsiteY4" fmla="*/ 450159 h 450238"/>
              <a:gd name="connsiteX5" fmla="*/ 91613 w 1605082"/>
              <a:gd name="connsiteY5" fmla="*/ 446054 h 450238"/>
              <a:gd name="connsiteX6" fmla="*/ 86 w 1605082"/>
              <a:gd name="connsiteY6" fmla="*/ 220908 h 450238"/>
              <a:gd name="connsiteX0" fmla="*/ 86 w 1606127"/>
              <a:gd name="connsiteY0" fmla="*/ 220908 h 450238"/>
              <a:gd name="connsiteX1" fmla="*/ 91229 w 1606127"/>
              <a:gd name="connsiteY1" fmla="*/ 7 h 450238"/>
              <a:gd name="connsiteX2" fmla="*/ 1510691 w 1606127"/>
              <a:gd name="connsiteY2" fmla="*/ 7642 h 450238"/>
              <a:gd name="connsiteX3" fmla="*/ 1603127 w 1606127"/>
              <a:gd name="connsiteY3" fmla="*/ 224416 h 450238"/>
              <a:gd name="connsiteX4" fmla="*/ 1518617 w 1606127"/>
              <a:gd name="connsiteY4" fmla="*/ 450159 h 450238"/>
              <a:gd name="connsiteX5" fmla="*/ 91613 w 1606127"/>
              <a:gd name="connsiteY5" fmla="*/ 446054 h 450238"/>
              <a:gd name="connsiteX6" fmla="*/ 86 w 1606127"/>
              <a:gd name="connsiteY6" fmla="*/ 220908 h 450238"/>
              <a:gd name="connsiteX0" fmla="*/ 86 w 1603127"/>
              <a:gd name="connsiteY0" fmla="*/ 220908 h 450238"/>
              <a:gd name="connsiteX1" fmla="*/ 91229 w 1603127"/>
              <a:gd name="connsiteY1" fmla="*/ 7 h 450238"/>
              <a:gd name="connsiteX2" fmla="*/ 1510691 w 1603127"/>
              <a:gd name="connsiteY2" fmla="*/ 7642 h 450238"/>
              <a:gd name="connsiteX3" fmla="*/ 1603127 w 1603127"/>
              <a:gd name="connsiteY3" fmla="*/ 224416 h 450238"/>
              <a:gd name="connsiteX4" fmla="*/ 1518617 w 1603127"/>
              <a:gd name="connsiteY4" fmla="*/ 450159 h 450238"/>
              <a:gd name="connsiteX5" fmla="*/ 91613 w 1603127"/>
              <a:gd name="connsiteY5" fmla="*/ 446054 h 450238"/>
              <a:gd name="connsiteX6" fmla="*/ 86 w 1603127"/>
              <a:gd name="connsiteY6" fmla="*/ 220908 h 450238"/>
              <a:gd name="connsiteX0" fmla="*/ 86 w 1603172"/>
              <a:gd name="connsiteY0" fmla="*/ 220908 h 450244"/>
              <a:gd name="connsiteX1" fmla="*/ 91229 w 1603172"/>
              <a:gd name="connsiteY1" fmla="*/ 7 h 450244"/>
              <a:gd name="connsiteX2" fmla="*/ 1510691 w 1603172"/>
              <a:gd name="connsiteY2" fmla="*/ 7642 h 450244"/>
              <a:gd name="connsiteX3" fmla="*/ 1603127 w 1603172"/>
              <a:gd name="connsiteY3" fmla="*/ 224416 h 450244"/>
              <a:gd name="connsiteX4" fmla="*/ 1518617 w 1603172"/>
              <a:gd name="connsiteY4" fmla="*/ 450159 h 450244"/>
              <a:gd name="connsiteX5" fmla="*/ 91613 w 1603172"/>
              <a:gd name="connsiteY5" fmla="*/ 446054 h 450244"/>
              <a:gd name="connsiteX6" fmla="*/ 86 w 1603172"/>
              <a:gd name="connsiteY6" fmla="*/ 220908 h 450244"/>
              <a:gd name="connsiteX0" fmla="*/ 86 w 1603172"/>
              <a:gd name="connsiteY0" fmla="*/ 220908 h 450244"/>
              <a:gd name="connsiteX1" fmla="*/ 91229 w 1603172"/>
              <a:gd name="connsiteY1" fmla="*/ 7 h 450244"/>
              <a:gd name="connsiteX2" fmla="*/ 1510691 w 1603172"/>
              <a:gd name="connsiteY2" fmla="*/ 7642 h 450244"/>
              <a:gd name="connsiteX3" fmla="*/ 1603127 w 1603172"/>
              <a:gd name="connsiteY3" fmla="*/ 224416 h 450244"/>
              <a:gd name="connsiteX4" fmla="*/ 1518617 w 1603172"/>
              <a:gd name="connsiteY4" fmla="*/ 450159 h 450244"/>
              <a:gd name="connsiteX5" fmla="*/ 91613 w 1603172"/>
              <a:gd name="connsiteY5" fmla="*/ 446054 h 450244"/>
              <a:gd name="connsiteX6" fmla="*/ 86 w 1603172"/>
              <a:gd name="connsiteY6" fmla="*/ 220908 h 450244"/>
              <a:gd name="connsiteX0" fmla="*/ 86 w 1603148"/>
              <a:gd name="connsiteY0" fmla="*/ 220908 h 450244"/>
              <a:gd name="connsiteX1" fmla="*/ 91229 w 1603148"/>
              <a:gd name="connsiteY1" fmla="*/ 7 h 450244"/>
              <a:gd name="connsiteX2" fmla="*/ 1510691 w 1603148"/>
              <a:gd name="connsiteY2" fmla="*/ 7642 h 450244"/>
              <a:gd name="connsiteX3" fmla="*/ 1603127 w 1603148"/>
              <a:gd name="connsiteY3" fmla="*/ 224416 h 450244"/>
              <a:gd name="connsiteX4" fmla="*/ 1518617 w 1603148"/>
              <a:gd name="connsiteY4" fmla="*/ 450159 h 450244"/>
              <a:gd name="connsiteX5" fmla="*/ 91613 w 1603148"/>
              <a:gd name="connsiteY5" fmla="*/ 446054 h 450244"/>
              <a:gd name="connsiteX6" fmla="*/ 86 w 1603148"/>
              <a:gd name="connsiteY6" fmla="*/ 220908 h 450244"/>
              <a:gd name="connsiteX0" fmla="*/ 86 w 1603167"/>
              <a:gd name="connsiteY0" fmla="*/ 220908 h 450244"/>
              <a:gd name="connsiteX1" fmla="*/ 91229 w 1603167"/>
              <a:gd name="connsiteY1" fmla="*/ 7 h 450244"/>
              <a:gd name="connsiteX2" fmla="*/ 1510691 w 1603167"/>
              <a:gd name="connsiteY2" fmla="*/ 7642 h 450244"/>
              <a:gd name="connsiteX3" fmla="*/ 1603127 w 1603167"/>
              <a:gd name="connsiteY3" fmla="*/ 224416 h 450244"/>
              <a:gd name="connsiteX4" fmla="*/ 1518617 w 1603167"/>
              <a:gd name="connsiteY4" fmla="*/ 450159 h 450244"/>
              <a:gd name="connsiteX5" fmla="*/ 91613 w 1603167"/>
              <a:gd name="connsiteY5" fmla="*/ 446054 h 450244"/>
              <a:gd name="connsiteX6" fmla="*/ 86 w 1603167"/>
              <a:gd name="connsiteY6" fmla="*/ 220908 h 450244"/>
              <a:gd name="connsiteX0" fmla="*/ 86 w 1603167"/>
              <a:gd name="connsiteY0" fmla="*/ 220908 h 450244"/>
              <a:gd name="connsiteX1" fmla="*/ 91229 w 1603167"/>
              <a:gd name="connsiteY1" fmla="*/ 7 h 450244"/>
              <a:gd name="connsiteX2" fmla="*/ 1510691 w 1603167"/>
              <a:gd name="connsiteY2" fmla="*/ 7642 h 450244"/>
              <a:gd name="connsiteX3" fmla="*/ 1603127 w 1603167"/>
              <a:gd name="connsiteY3" fmla="*/ 224416 h 450244"/>
              <a:gd name="connsiteX4" fmla="*/ 1518617 w 1603167"/>
              <a:gd name="connsiteY4" fmla="*/ 450159 h 450244"/>
              <a:gd name="connsiteX5" fmla="*/ 91613 w 1603167"/>
              <a:gd name="connsiteY5" fmla="*/ 446054 h 450244"/>
              <a:gd name="connsiteX6" fmla="*/ 86 w 1603167"/>
              <a:gd name="connsiteY6" fmla="*/ 220908 h 450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03167" h="450244">
                <a:moveTo>
                  <a:pt x="86" y="220908"/>
                </a:moveTo>
                <a:cubicBezTo>
                  <a:pt x="-977" y="70711"/>
                  <a:pt x="41031" y="-811"/>
                  <a:pt x="91229" y="7"/>
                </a:cubicBezTo>
                <a:lnTo>
                  <a:pt x="1510691" y="7642"/>
                </a:lnTo>
                <a:cubicBezTo>
                  <a:pt x="1576862" y="7643"/>
                  <a:pt x="1601552" y="106824"/>
                  <a:pt x="1603127" y="224416"/>
                </a:cubicBezTo>
                <a:cubicBezTo>
                  <a:pt x="1603982" y="329839"/>
                  <a:pt x="1591788" y="453971"/>
                  <a:pt x="1518617" y="450159"/>
                </a:cubicBezTo>
                <a:lnTo>
                  <a:pt x="91613" y="446054"/>
                </a:lnTo>
                <a:cubicBezTo>
                  <a:pt x="40039" y="455427"/>
                  <a:pt x="-2171" y="371056"/>
                  <a:pt x="86" y="220908"/>
                </a:cubicBezTo>
                <a:close/>
              </a:path>
            </a:pathLst>
          </a:custGeom>
          <a:solidFill>
            <a:srgbClr val="1523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latin typeface="Helvetica Neue"/>
                <a:cs typeface="Helvetica Neue"/>
              </a:rPr>
              <a:t>Atlanstic</a:t>
            </a:r>
            <a:r>
              <a:rPr lang="fr-FR" dirty="0">
                <a:latin typeface="Helvetica Neue"/>
                <a:cs typeface="Helvetica Neue"/>
              </a:rPr>
              <a:t> 2020 and </a:t>
            </a:r>
            <a:r>
              <a:rPr lang="fr-FR" dirty="0" err="1">
                <a:latin typeface="Helvetica Neue"/>
                <a:cs typeface="Helvetica Neue"/>
              </a:rPr>
              <a:t>Research</a:t>
            </a:r>
            <a:r>
              <a:rPr lang="fr-FR" dirty="0">
                <a:latin typeface="Helvetica Neue"/>
                <a:cs typeface="Helvetica Neue"/>
              </a:rPr>
              <a:t> </a:t>
            </a:r>
            <a:r>
              <a:rPr lang="fr-FR" dirty="0" err="1">
                <a:latin typeface="Helvetica Neue"/>
                <a:cs typeface="Helvetica Neue"/>
              </a:rPr>
              <a:t>Laboratories</a:t>
            </a:r>
            <a:r>
              <a:rPr lang="fr-FR" dirty="0">
                <a:latin typeface="Helvetica Neue"/>
                <a:cs typeface="Helvetica Neue"/>
              </a:rPr>
              <a:t> 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5851498"/>
            <a:ext cx="1938252" cy="1066326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5083" y="6125142"/>
            <a:ext cx="936104" cy="561662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5183" y="6213649"/>
            <a:ext cx="1153949" cy="388146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5962624"/>
            <a:ext cx="1206281" cy="681411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xmlns="" id="{2BA84C00-3822-334E-852F-88E814BDD657}"/>
              </a:ext>
            </a:extLst>
          </p:cNvPr>
          <p:cNvSpPr txBox="1"/>
          <p:nvPr/>
        </p:nvSpPr>
        <p:spPr>
          <a:xfrm>
            <a:off x="556474" y="1043311"/>
            <a:ext cx="8102127" cy="487533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361950" algn="l"/>
              </a:tabLst>
            </a:pPr>
            <a:r>
              <a:rPr lang="fr-FR" sz="1600" b="1" dirty="0" err="1">
                <a:solidFill>
                  <a:srgbClr val="00206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Federating</a:t>
            </a:r>
            <a:r>
              <a:rPr lang="fr-FR" sz="1600" b="1" dirty="0">
                <a:solidFill>
                  <a:srgbClr val="00206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4 </a:t>
            </a:r>
            <a:r>
              <a:rPr lang="fr-FR" sz="1600" b="1" dirty="0" err="1">
                <a:solidFill>
                  <a:srgbClr val="00206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research</a:t>
            </a:r>
            <a:r>
              <a:rPr lang="fr-FR" sz="1600" b="1" dirty="0">
                <a:solidFill>
                  <a:srgbClr val="00206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fr-FR" sz="1600" b="1" dirty="0" err="1">
                <a:solidFill>
                  <a:srgbClr val="00206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laboratories</a:t>
            </a:r>
            <a:r>
              <a:rPr lang="fr-FR" sz="1600" b="1" dirty="0">
                <a:solidFill>
                  <a:srgbClr val="00206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(600+ </a:t>
            </a:r>
            <a:r>
              <a:rPr lang="fr-FR" sz="1600" b="1" dirty="0" err="1">
                <a:solidFill>
                  <a:srgbClr val="00206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members</a:t>
            </a:r>
            <a:r>
              <a:rPr lang="fr-FR" sz="1600" b="1" dirty="0">
                <a:solidFill>
                  <a:srgbClr val="00206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  <a:tabLst>
                <a:tab pos="361950" algn="l"/>
              </a:tabLst>
            </a:pPr>
            <a:r>
              <a:rPr lang="fr-FR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LS2N : Nantes </a:t>
            </a:r>
            <a:r>
              <a:rPr lang="fr-FR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Laboratory</a:t>
            </a:r>
            <a:r>
              <a:rPr lang="fr-FR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of Digital Sciences</a:t>
            </a:r>
          </a:p>
          <a:p>
            <a:pPr marL="342900" indent="-342900">
              <a:buFont typeface="Arial" panose="020B0604020202020204" pitchFamily="34" charset="0"/>
              <a:buChar char="•"/>
              <a:tabLst>
                <a:tab pos="361950" algn="l"/>
              </a:tabLst>
            </a:pPr>
            <a:r>
              <a:rPr lang="fr-FR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LARIS : Angers </a:t>
            </a:r>
            <a:r>
              <a:rPr lang="fr-FR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Laboratory</a:t>
            </a:r>
            <a:r>
              <a:rPr lang="fr-FR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in Computer Engineering</a:t>
            </a:r>
          </a:p>
          <a:p>
            <a:pPr marL="342900" indent="-342900">
              <a:buFont typeface="Arial" panose="020B0604020202020204" pitchFamily="34" charset="0"/>
              <a:buChar char="•"/>
              <a:tabLst>
                <a:tab pos="361950" algn="l"/>
              </a:tabLst>
            </a:pPr>
            <a:r>
              <a:rPr lang="fr-FR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LERIA : Angers </a:t>
            </a:r>
            <a:r>
              <a:rPr lang="fr-FR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Laboratory</a:t>
            </a:r>
            <a:r>
              <a:rPr lang="fr-FR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in Computer Science</a:t>
            </a:r>
          </a:p>
          <a:p>
            <a:pPr marL="342900" indent="-342900">
              <a:buFont typeface="Arial" panose="020B0604020202020204" pitchFamily="34" charset="0"/>
              <a:buChar char="•"/>
              <a:tabLst>
                <a:tab pos="361950" algn="l"/>
              </a:tabLst>
            </a:pPr>
            <a:r>
              <a:rPr lang="fr-FR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LIUM : Le Mans </a:t>
            </a:r>
            <a:r>
              <a:rPr lang="fr-FR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Laboratory</a:t>
            </a:r>
            <a:r>
              <a:rPr lang="fr-FR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in Computer Science</a:t>
            </a:r>
          </a:p>
          <a:p>
            <a:pPr marL="342900" indent="-342900">
              <a:buFont typeface="+mj-lt"/>
              <a:buAutoNum type="arabicPeriod"/>
              <a:tabLst>
                <a:tab pos="361950" algn="l"/>
              </a:tabLst>
            </a:pPr>
            <a:endParaRPr lang="fr-FR" sz="16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>
              <a:tabLst>
                <a:tab pos="361950" algn="l"/>
              </a:tabLst>
            </a:pPr>
            <a:r>
              <a:rPr lang="fr-FR" sz="1600" b="1" dirty="0">
                <a:solidFill>
                  <a:srgbClr val="00206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Sharing </a:t>
            </a:r>
            <a:r>
              <a:rPr lang="fr-FR" sz="1600" b="1" dirty="0" err="1">
                <a:solidFill>
                  <a:srgbClr val="00206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fields</a:t>
            </a:r>
            <a:r>
              <a:rPr lang="fr-FR" sz="1600" b="1" dirty="0">
                <a:solidFill>
                  <a:srgbClr val="00206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of expertise in </a:t>
            </a:r>
          </a:p>
          <a:p>
            <a:pPr marL="342900" indent="-342900">
              <a:buFont typeface="Arial" panose="020B0604020202020204" pitchFamily="34" charset="0"/>
              <a:buChar char="•"/>
              <a:tabLst>
                <a:tab pos="361950" algn="l"/>
              </a:tabLst>
            </a:pPr>
            <a:r>
              <a:rPr lang="fr-FR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Data Science</a:t>
            </a:r>
          </a:p>
          <a:p>
            <a:pPr marL="342900" indent="-342900">
              <a:buFont typeface="Arial" panose="020B0604020202020204" pitchFamily="34" charset="0"/>
              <a:buChar char="•"/>
              <a:tabLst>
                <a:tab pos="361950" algn="l"/>
              </a:tabLst>
            </a:pPr>
            <a:r>
              <a:rPr lang="fr-FR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Software Science</a:t>
            </a:r>
          </a:p>
          <a:p>
            <a:pPr marL="342900" indent="-342900">
              <a:buFont typeface="Arial" panose="020B0604020202020204" pitchFamily="34" charset="0"/>
              <a:buChar char="•"/>
              <a:tabLst>
                <a:tab pos="361950" algn="l"/>
              </a:tabLst>
            </a:pPr>
            <a:r>
              <a:rPr lang="fr-FR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Robotic</a:t>
            </a:r>
            <a:endParaRPr lang="fr-FR" sz="16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tabLst>
                <a:tab pos="361950" algn="l"/>
              </a:tabLst>
            </a:pPr>
            <a:r>
              <a:rPr lang="fr-FR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Contents and Interactions</a:t>
            </a:r>
          </a:p>
          <a:p>
            <a:pPr marL="342900" indent="-342900">
              <a:buFont typeface="Arial" panose="020B0604020202020204" pitchFamily="34" charset="0"/>
              <a:buChar char="•"/>
              <a:tabLst>
                <a:tab pos="361950" algn="l"/>
              </a:tabLst>
            </a:pPr>
            <a:r>
              <a:rPr lang="fr-FR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Complex</a:t>
            </a:r>
            <a:r>
              <a:rPr lang="fr-FR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fr-FR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Systems</a:t>
            </a:r>
            <a:endParaRPr lang="fr-FR" sz="16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342900" indent="-342900">
              <a:buFont typeface="+mj-lt"/>
              <a:buAutoNum type="arabicPeriod"/>
              <a:tabLst>
                <a:tab pos="361950" algn="l"/>
              </a:tabLst>
            </a:pPr>
            <a:endParaRPr lang="fr-FR" sz="16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>
              <a:tabLst>
                <a:tab pos="361950" algn="l"/>
              </a:tabLst>
            </a:pPr>
            <a:r>
              <a:rPr lang="fr-FR" sz="1600" b="1" dirty="0" err="1">
                <a:solidFill>
                  <a:srgbClr val="00206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Focusing</a:t>
            </a:r>
            <a:r>
              <a:rPr lang="fr-FR" sz="1600" b="1" dirty="0">
                <a:solidFill>
                  <a:srgbClr val="00206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on 2 application </a:t>
            </a:r>
            <a:r>
              <a:rPr lang="fr-FR" sz="1600" b="1" dirty="0" err="1">
                <a:solidFill>
                  <a:srgbClr val="00206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domains</a:t>
            </a:r>
            <a:endParaRPr lang="fr-FR" sz="1600" b="1" dirty="0">
              <a:solidFill>
                <a:srgbClr val="002060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tabLst>
                <a:tab pos="361950" algn="l"/>
              </a:tabLst>
            </a:pPr>
            <a:r>
              <a:rPr lang="fr-FR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Health</a:t>
            </a:r>
            <a:endParaRPr lang="fr-FR" sz="16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tabLst>
                <a:tab pos="361950" algn="l"/>
              </a:tabLst>
            </a:pPr>
            <a:r>
              <a:rPr lang="fr-FR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Industry</a:t>
            </a:r>
            <a:endParaRPr lang="fr-FR" sz="16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>
              <a:tabLst>
                <a:tab pos="361950" algn="l"/>
              </a:tabLst>
            </a:pPr>
            <a:endParaRPr lang="fr-FR" sz="16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>
              <a:tabLst>
                <a:tab pos="361950" algn="l"/>
              </a:tabLst>
            </a:pPr>
            <a:r>
              <a:rPr lang="fr-FR" sz="1600" b="1" dirty="0" err="1">
                <a:solidFill>
                  <a:srgbClr val="00206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Cooperating</a:t>
            </a:r>
            <a:r>
              <a:rPr lang="fr-FR" sz="1600" b="1" dirty="0">
                <a:solidFill>
                  <a:srgbClr val="00206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fr-FR" sz="1600" b="1" dirty="0" err="1">
                <a:solidFill>
                  <a:srgbClr val="00206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with</a:t>
            </a:r>
            <a:r>
              <a:rPr lang="fr-FR" sz="1600" b="1" dirty="0">
                <a:solidFill>
                  <a:srgbClr val="00206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  <a:tabLst>
                <a:tab pos="361950" algn="l"/>
              </a:tabLst>
            </a:pPr>
            <a:r>
              <a:rPr lang="fr-FR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NII @ Tokyo</a:t>
            </a:r>
          </a:p>
          <a:p>
            <a:pPr marL="342900" indent="-342900">
              <a:buFont typeface="Arial" panose="020B0604020202020204" pitchFamily="34" charset="0"/>
              <a:buChar char="•"/>
              <a:tabLst>
                <a:tab pos="361950" algn="l"/>
              </a:tabLst>
            </a:pPr>
            <a:r>
              <a:rPr lang="fr-FR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IVADO @ Montréal</a:t>
            </a:r>
          </a:p>
          <a:p>
            <a:pPr marL="342900" indent="-342900">
              <a:buFont typeface="Arial" panose="020B0604020202020204" pitchFamily="34" charset="0"/>
              <a:buChar char="•"/>
              <a:tabLst>
                <a:tab pos="361950" algn="l"/>
              </a:tabLst>
            </a:pPr>
            <a:endParaRPr lang="fr-FR" sz="16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342900" indent="-342900">
              <a:buFont typeface="+mj-lt"/>
              <a:buAutoNum type="arabicPeriod"/>
              <a:tabLst>
                <a:tab pos="361950" algn="l"/>
              </a:tabLst>
            </a:pPr>
            <a:endParaRPr lang="fr-FR" sz="16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342900" indent="-342900">
              <a:buFont typeface="+mj-lt"/>
              <a:buAutoNum type="arabicPeriod"/>
              <a:tabLst>
                <a:tab pos="361950" algn="l"/>
              </a:tabLst>
            </a:pPr>
            <a:endParaRPr lang="fr-FR" sz="16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342900" indent="-342900">
              <a:buFont typeface="+mj-lt"/>
              <a:buAutoNum type="arabicPeriod"/>
              <a:tabLst>
                <a:tab pos="361950" algn="l"/>
              </a:tabLst>
            </a:pPr>
            <a:endParaRPr lang="fr-FR" sz="16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lvl="1">
              <a:tabLst>
                <a:tab pos="361950" algn="l"/>
              </a:tabLst>
            </a:pPr>
            <a:endParaRPr lang="fr-FR" sz="16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01370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4"/>
          <p:cNvSpPr/>
          <p:nvPr/>
        </p:nvSpPr>
        <p:spPr>
          <a:xfrm>
            <a:off x="1907704" y="188640"/>
            <a:ext cx="5645265" cy="792088"/>
          </a:xfrm>
          <a:custGeom>
            <a:avLst/>
            <a:gdLst>
              <a:gd name="connsiteX0" fmla="*/ 0 w 1613112"/>
              <a:gd name="connsiteY0" fmla="*/ 72009 h 432048"/>
              <a:gd name="connsiteX1" fmla="*/ 720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72009 h 432048"/>
              <a:gd name="connsiteX0" fmla="*/ 0 w 1613112"/>
              <a:gd name="connsiteY0" fmla="*/ 72009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72009 h 432048"/>
              <a:gd name="connsiteX0" fmla="*/ 0 w 1613112"/>
              <a:gd name="connsiteY0" fmla="*/ 148209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48209 h 432048"/>
              <a:gd name="connsiteX0" fmla="*/ 0 w 1613112"/>
              <a:gd name="connsiteY0" fmla="*/ 148209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48209 h 432048"/>
              <a:gd name="connsiteX0" fmla="*/ 0 w 1613112"/>
              <a:gd name="connsiteY0" fmla="*/ 148209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48209 h 432048"/>
              <a:gd name="connsiteX0" fmla="*/ 0 w 1613112"/>
              <a:gd name="connsiteY0" fmla="*/ 148209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48209 h 432048"/>
              <a:gd name="connsiteX0" fmla="*/ 0 w 1613112"/>
              <a:gd name="connsiteY0" fmla="*/ 148418 h 432257"/>
              <a:gd name="connsiteX1" fmla="*/ 211709 w 1613112"/>
              <a:gd name="connsiteY1" fmla="*/ 209 h 432257"/>
              <a:gd name="connsiteX2" fmla="*/ 1541103 w 1613112"/>
              <a:gd name="connsiteY2" fmla="*/ 209 h 432257"/>
              <a:gd name="connsiteX3" fmla="*/ 1613112 w 1613112"/>
              <a:gd name="connsiteY3" fmla="*/ 72218 h 432257"/>
              <a:gd name="connsiteX4" fmla="*/ 1613112 w 1613112"/>
              <a:gd name="connsiteY4" fmla="*/ 360248 h 432257"/>
              <a:gd name="connsiteX5" fmla="*/ 1541103 w 1613112"/>
              <a:gd name="connsiteY5" fmla="*/ 432257 h 432257"/>
              <a:gd name="connsiteX6" fmla="*/ 72009 w 1613112"/>
              <a:gd name="connsiteY6" fmla="*/ 432257 h 432257"/>
              <a:gd name="connsiteX7" fmla="*/ 0 w 1613112"/>
              <a:gd name="connsiteY7" fmla="*/ 360248 h 432257"/>
              <a:gd name="connsiteX8" fmla="*/ 0 w 1613112"/>
              <a:gd name="connsiteY8" fmla="*/ 148418 h 432257"/>
              <a:gd name="connsiteX0" fmla="*/ 0 w 1613112"/>
              <a:gd name="connsiteY0" fmla="*/ 183242 h 432156"/>
              <a:gd name="connsiteX1" fmla="*/ 211709 w 1613112"/>
              <a:gd name="connsiteY1" fmla="*/ 108 h 432156"/>
              <a:gd name="connsiteX2" fmla="*/ 1541103 w 1613112"/>
              <a:gd name="connsiteY2" fmla="*/ 108 h 432156"/>
              <a:gd name="connsiteX3" fmla="*/ 1613112 w 1613112"/>
              <a:gd name="connsiteY3" fmla="*/ 72117 h 432156"/>
              <a:gd name="connsiteX4" fmla="*/ 1613112 w 1613112"/>
              <a:gd name="connsiteY4" fmla="*/ 360147 h 432156"/>
              <a:gd name="connsiteX5" fmla="*/ 1541103 w 1613112"/>
              <a:gd name="connsiteY5" fmla="*/ 432156 h 432156"/>
              <a:gd name="connsiteX6" fmla="*/ 72009 w 1613112"/>
              <a:gd name="connsiteY6" fmla="*/ 432156 h 432156"/>
              <a:gd name="connsiteX7" fmla="*/ 0 w 1613112"/>
              <a:gd name="connsiteY7" fmla="*/ 360147 h 432156"/>
              <a:gd name="connsiteX8" fmla="*/ 0 w 1613112"/>
              <a:gd name="connsiteY8" fmla="*/ 183242 h 432156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18059 w 1613112"/>
              <a:gd name="connsiteY6" fmla="*/ 428873 h 432048"/>
              <a:gd name="connsiteX7" fmla="*/ 0 w 1613112"/>
              <a:gd name="connsiteY7" fmla="*/ 3600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18059 w 1613112"/>
              <a:gd name="connsiteY6" fmla="*/ 428873 h 432048"/>
              <a:gd name="connsiteX7" fmla="*/ 0 w 1613112"/>
              <a:gd name="connsiteY7" fmla="*/ 3600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18059 w 1613112"/>
              <a:gd name="connsiteY6" fmla="*/ 428873 h 432048"/>
              <a:gd name="connsiteX7" fmla="*/ 0 w 1613112"/>
              <a:gd name="connsiteY7" fmla="*/ 27748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18059 w 1613112"/>
              <a:gd name="connsiteY6" fmla="*/ 428873 h 432048"/>
              <a:gd name="connsiteX7" fmla="*/ 0 w 1613112"/>
              <a:gd name="connsiteY7" fmla="*/ 2457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18059 w 1613112"/>
              <a:gd name="connsiteY6" fmla="*/ 428873 h 432048"/>
              <a:gd name="connsiteX7" fmla="*/ 0 w 1613112"/>
              <a:gd name="connsiteY7" fmla="*/ 2457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05359 w 1613112"/>
              <a:gd name="connsiteY6" fmla="*/ 432048 h 432048"/>
              <a:gd name="connsiteX7" fmla="*/ 0 w 1613112"/>
              <a:gd name="connsiteY7" fmla="*/ 2457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05359 w 1613112"/>
              <a:gd name="connsiteY6" fmla="*/ 432048 h 432048"/>
              <a:gd name="connsiteX7" fmla="*/ 0 w 1613112"/>
              <a:gd name="connsiteY7" fmla="*/ 2457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42045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05359 w 1613112"/>
              <a:gd name="connsiteY6" fmla="*/ 432048 h 432048"/>
              <a:gd name="connsiteX7" fmla="*/ 0 w 1613112"/>
              <a:gd name="connsiteY7" fmla="*/ 2457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42045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05359 w 1613112"/>
              <a:gd name="connsiteY6" fmla="*/ 432048 h 432048"/>
              <a:gd name="connsiteX7" fmla="*/ 0 w 1613112"/>
              <a:gd name="connsiteY7" fmla="*/ 245739 h 432048"/>
              <a:gd name="connsiteX8" fmla="*/ 0 w 1613112"/>
              <a:gd name="connsiteY8" fmla="*/ 183134 h 432048"/>
              <a:gd name="connsiteX0" fmla="*/ 0 w 1613112"/>
              <a:gd name="connsiteY0" fmla="*/ 186309 h 435223"/>
              <a:gd name="connsiteX1" fmla="*/ 211709 w 1613112"/>
              <a:gd name="connsiteY1" fmla="*/ 3175 h 435223"/>
              <a:gd name="connsiteX2" fmla="*/ 1379178 w 1613112"/>
              <a:gd name="connsiteY2" fmla="*/ 0 h 435223"/>
              <a:gd name="connsiteX3" fmla="*/ 1613112 w 1613112"/>
              <a:gd name="connsiteY3" fmla="*/ 75184 h 435223"/>
              <a:gd name="connsiteX4" fmla="*/ 1613112 w 1613112"/>
              <a:gd name="connsiteY4" fmla="*/ 363214 h 435223"/>
              <a:gd name="connsiteX5" fmla="*/ 1541103 w 1613112"/>
              <a:gd name="connsiteY5" fmla="*/ 435223 h 435223"/>
              <a:gd name="connsiteX6" fmla="*/ 205359 w 1613112"/>
              <a:gd name="connsiteY6" fmla="*/ 435223 h 435223"/>
              <a:gd name="connsiteX7" fmla="*/ 0 w 1613112"/>
              <a:gd name="connsiteY7" fmla="*/ 248914 h 435223"/>
              <a:gd name="connsiteX8" fmla="*/ 0 w 1613112"/>
              <a:gd name="connsiteY8" fmla="*/ 186309 h 435223"/>
              <a:gd name="connsiteX0" fmla="*/ 0 w 1613112"/>
              <a:gd name="connsiteY0" fmla="*/ 186492 h 435406"/>
              <a:gd name="connsiteX1" fmla="*/ 211709 w 1613112"/>
              <a:gd name="connsiteY1" fmla="*/ 3358 h 435406"/>
              <a:gd name="connsiteX2" fmla="*/ 1379178 w 1613112"/>
              <a:gd name="connsiteY2" fmla="*/ 183 h 435406"/>
              <a:gd name="connsiteX3" fmla="*/ 1613112 w 1613112"/>
              <a:gd name="connsiteY3" fmla="*/ 75367 h 435406"/>
              <a:gd name="connsiteX4" fmla="*/ 1613112 w 1613112"/>
              <a:gd name="connsiteY4" fmla="*/ 363397 h 435406"/>
              <a:gd name="connsiteX5" fmla="*/ 1541103 w 1613112"/>
              <a:gd name="connsiteY5" fmla="*/ 435406 h 435406"/>
              <a:gd name="connsiteX6" fmla="*/ 205359 w 1613112"/>
              <a:gd name="connsiteY6" fmla="*/ 435406 h 435406"/>
              <a:gd name="connsiteX7" fmla="*/ 0 w 1613112"/>
              <a:gd name="connsiteY7" fmla="*/ 249097 h 435406"/>
              <a:gd name="connsiteX8" fmla="*/ 0 w 1613112"/>
              <a:gd name="connsiteY8" fmla="*/ 186492 h 435406"/>
              <a:gd name="connsiteX0" fmla="*/ 0 w 1613112"/>
              <a:gd name="connsiteY0" fmla="*/ 186364 h 435278"/>
              <a:gd name="connsiteX1" fmla="*/ 211709 w 1613112"/>
              <a:gd name="connsiteY1" fmla="*/ 3230 h 435278"/>
              <a:gd name="connsiteX2" fmla="*/ 1379178 w 1613112"/>
              <a:gd name="connsiteY2" fmla="*/ 55 h 435278"/>
              <a:gd name="connsiteX3" fmla="*/ 1613112 w 1613112"/>
              <a:gd name="connsiteY3" fmla="*/ 173664 h 435278"/>
              <a:gd name="connsiteX4" fmla="*/ 1613112 w 1613112"/>
              <a:gd name="connsiteY4" fmla="*/ 363269 h 435278"/>
              <a:gd name="connsiteX5" fmla="*/ 1541103 w 1613112"/>
              <a:gd name="connsiteY5" fmla="*/ 435278 h 435278"/>
              <a:gd name="connsiteX6" fmla="*/ 205359 w 1613112"/>
              <a:gd name="connsiteY6" fmla="*/ 435278 h 435278"/>
              <a:gd name="connsiteX7" fmla="*/ 0 w 1613112"/>
              <a:gd name="connsiteY7" fmla="*/ 248969 h 435278"/>
              <a:gd name="connsiteX8" fmla="*/ 0 w 1613112"/>
              <a:gd name="connsiteY8" fmla="*/ 186364 h 435278"/>
              <a:gd name="connsiteX0" fmla="*/ 0 w 1613188"/>
              <a:gd name="connsiteY0" fmla="*/ 186404 h 435318"/>
              <a:gd name="connsiteX1" fmla="*/ 211709 w 1613188"/>
              <a:gd name="connsiteY1" fmla="*/ 3270 h 435318"/>
              <a:gd name="connsiteX2" fmla="*/ 1379178 w 1613188"/>
              <a:gd name="connsiteY2" fmla="*/ 95 h 435318"/>
              <a:gd name="connsiteX3" fmla="*/ 1613112 w 1613188"/>
              <a:gd name="connsiteY3" fmla="*/ 173704 h 435318"/>
              <a:gd name="connsiteX4" fmla="*/ 1613112 w 1613188"/>
              <a:gd name="connsiteY4" fmla="*/ 363309 h 435318"/>
              <a:gd name="connsiteX5" fmla="*/ 1541103 w 1613188"/>
              <a:gd name="connsiteY5" fmla="*/ 435318 h 435318"/>
              <a:gd name="connsiteX6" fmla="*/ 205359 w 1613188"/>
              <a:gd name="connsiteY6" fmla="*/ 435318 h 435318"/>
              <a:gd name="connsiteX7" fmla="*/ 0 w 1613188"/>
              <a:gd name="connsiteY7" fmla="*/ 249009 h 435318"/>
              <a:gd name="connsiteX8" fmla="*/ 0 w 1613188"/>
              <a:gd name="connsiteY8" fmla="*/ 186404 h 435318"/>
              <a:gd name="connsiteX0" fmla="*/ 0 w 1613188"/>
              <a:gd name="connsiteY0" fmla="*/ 186404 h 435318"/>
              <a:gd name="connsiteX1" fmla="*/ 211709 w 1613188"/>
              <a:gd name="connsiteY1" fmla="*/ 3270 h 435318"/>
              <a:gd name="connsiteX2" fmla="*/ 1379178 w 1613188"/>
              <a:gd name="connsiteY2" fmla="*/ 95 h 435318"/>
              <a:gd name="connsiteX3" fmla="*/ 1613112 w 1613188"/>
              <a:gd name="connsiteY3" fmla="*/ 173704 h 435318"/>
              <a:gd name="connsiteX4" fmla="*/ 1609937 w 1613188"/>
              <a:gd name="connsiteY4" fmla="*/ 255359 h 435318"/>
              <a:gd name="connsiteX5" fmla="*/ 1541103 w 1613188"/>
              <a:gd name="connsiteY5" fmla="*/ 435318 h 435318"/>
              <a:gd name="connsiteX6" fmla="*/ 205359 w 1613188"/>
              <a:gd name="connsiteY6" fmla="*/ 435318 h 435318"/>
              <a:gd name="connsiteX7" fmla="*/ 0 w 1613188"/>
              <a:gd name="connsiteY7" fmla="*/ 249009 h 435318"/>
              <a:gd name="connsiteX8" fmla="*/ 0 w 1613188"/>
              <a:gd name="connsiteY8" fmla="*/ 186404 h 435318"/>
              <a:gd name="connsiteX0" fmla="*/ 0 w 1613188"/>
              <a:gd name="connsiteY0" fmla="*/ 186404 h 435318"/>
              <a:gd name="connsiteX1" fmla="*/ 211709 w 1613188"/>
              <a:gd name="connsiteY1" fmla="*/ 3270 h 435318"/>
              <a:gd name="connsiteX2" fmla="*/ 1379178 w 1613188"/>
              <a:gd name="connsiteY2" fmla="*/ 95 h 435318"/>
              <a:gd name="connsiteX3" fmla="*/ 1613112 w 1613188"/>
              <a:gd name="connsiteY3" fmla="*/ 173704 h 435318"/>
              <a:gd name="connsiteX4" fmla="*/ 1609937 w 1613188"/>
              <a:gd name="connsiteY4" fmla="*/ 255359 h 435318"/>
              <a:gd name="connsiteX5" fmla="*/ 1541103 w 1613188"/>
              <a:gd name="connsiteY5" fmla="*/ 435318 h 435318"/>
              <a:gd name="connsiteX6" fmla="*/ 205359 w 1613188"/>
              <a:gd name="connsiteY6" fmla="*/ 435318 h 435318"/>
              <a:gd name="connsiteX7" fmla="*/ 0 w 1613188"/>
              <a:gd name="connsiteY7" fmla="*/ 249009 h 435318"/>
              <a:gd name="connsiteX8" fmla="*/ 0 w 1613188"/>
              <a:gd name="connsiteY8" fmla="*/ 186404 h 435318"/>
              <a:gd name="connsiteX0" fmla="*/ 0 w 1613188"/>
              <a:gd name="connsiteY0" fmla="*/ 186404 h 435318"/>
              <a:gd name="connsiteX1" fmla="*/ 211709 w 1613188"/>
              <a:gd name="connsiteY1" fmla="*/ 3270 h 435318"/>
              <a:gd name="connsiteX2" fmla="*/ 1379178 w 1613188"/>
              <a:gd name="connsiteY2" fmla="*/ 95 h 435318"/>
              <a:gd name="connsiteX3" fmla="*/ 1613112 w 1613188"/>
              <a:gd name="connsiteY3" fmla="*/ 173704 h 435318"/>
              <a:gd name="connsiteX4" fmla="*/ 1609937 w 1613188"/>
              <a:gd name="connsiteY4" fmla="*/ 255359 h 435318"/>
              <a:gd name="connsiteX5" fmla="*/ 1388703 w 1613188"/>
              <a:gd name="connsiteY5" fmla="*/ 435318 h 435318"/>
              <a:gd name="connsiteX6" fmla="*/ 205359 w 1613188"/>
              <a:gd name="connsiteY6" fmla="*/ 435318 h 435318"/>
              <a:gd name="connsiteX7" fmla="*/ 0 w 1613188"/>
              <a:gd name="connsiteY7" fmla="*/ 249009 h 435318"/>
              <a:gd name="connsiteX8" fmla="*/ 0 w 1613188"/>
              <a:gd name="connsiteY8" fmla="*/ 186404 h 435318"/>
              <a:gd name="connsiteX0" fmla="*/ 0 w 1613188"/>
              <a:gd name="connsiteY0" fmla="*/ 186404 h 435318"/>
              <a:gd name="connsiteX1" fmla="*/ 211709 w 1613188"/>
              <a:gd name="connsiteY1" fmla="*/ 3270 h 435318"/>
              <a:gd name="connsiteX2" fmla="*/ 1379178 w 1613188"/>
              <a:gd name="connsiteY2" fmla="*/ 95 h 435318"/>
              <a:gd name="connsiteX3" fmla="*/ 1613112 w 1613188"/>
              <a:gd name="connsiteY3" fmla="*/ 173704 h 435318"/>
              <a:gd name="connsiteX4" fmla="*/ 1609937 w 1613188"/>
              <a:gd name="connsiteY4" fmla="*/ 255359 h 435318"/>
              <a:gd name="connsiteX5" fmla="*/ 1388703 w 1613188"/>
              <a:gd name="connsiteY5" fmla="*/ 435318 h 435318"/>
              <a:gd name="connsiteX6" fmla="*/ 205359 w 1613188"/>
              <a:gd name="connsiteY6" fmla="*/ 435318 h 435318"/>
              <a:gd name="connsiteX7" fmla="*/ 0 w 1613188"/>
              <a:gd name="connsiteY7" fmla="*/ 249009 h 435318"/>
              <a:gd name="connsiteX8" fmla="*/ 0 w 1613188"/>
              <a:gd name="connsiteY8" fmla="*/ 186404 h 435318"/>
              <a:gd name="connsiteX0" fmla="*/ 0 w 1613188"/>
              <a:gd name="connsiteY0" fmla="*/ 186404 h 435318"/>
              <a:gd name="connsiteX1" fmla="*/ 211709 w 1613188"/>
              <a:gd name="connsiteY1" fmla="*/ 3270 h 435318"/>
              <a:gd name="connsiteX2" fmla="*/ 1379178 w 1613188"/>
              <a:gd name="connsiteY2" fmla="*/ 95 h 435318"/>
              <a:gd name="connsiteX3" fmla="*/ 1613112 w 1613188"/>
              <a:gd name="connsiteY3" fmla="*/ 173704 h 435318"/>
              <a:gd name="connsiteX4" fmla="*/ 1609937 w 1613188"/>
              <a:gd name="connsiteY4" fmla="*/ 255359 h 435318"/>
              <a:gd name="connsiteX5" fmla="*/ 1388703 w 1613188"/>
              <a:gd name="connsiteY5" fmla="*/ 435318 h 435318"/>
              <a:gd name="connsiteX6" fmla="*/ 205359 w 1613188"/>
              <a:gd name="connsiteY6" fmla="*/ 435318 h 435318"/>
              <a:gd name="connsiteX7" fmla="*/ 0 w 1613188"/>
              <a:gd name="connsiteY7" fmla="*/ 249009 h 435318"/>
              <a:gd name="connsiteX8" fmla="*/ 0 w 1613188"/>
              <a:gd name="connsiteY8" fmla="*/ 186404 h 435318"/>
              <a:gd name="connsiteX0" fmla="*/ 0 w 1610035"/>
              <a:gd name="connsiteY0" fmla="*/ 186401 h 435315"/>
              <a:gd name="connsiteX1" fmla="*/ 211709 w 1610035"/>
              <a:gd name="connsiteY1" fmla="*/ 3267 h 435315"/>
              <a:gd name="connsiteX2" fmla="*/ 1379178 w 1610035"/>
              <a:gd name="connsiteY2" fmla="*/ 92 h 435315"/>
              <a:gd name="connsiteX3" fmla="*/ 1609937 w 1610035"/>
              <a:gd name="connsiteY3" fmla="*/ 176876 h 435315"/>
              <a:gd name="connsiteX4" fmla="*/ 1609937 w 1610035"/>
              <a:gd name="connsiteY4" fmla="*/ 255356 h 435315"/>
              <a:gd name="connsiteX5" fmla="*/ 1388703 w 1610035"/>
              <a:gd name="connsiteY5" fmla="*/ 435315 h 435315"/>
              <a:gd name="connsiteX6" fmla="*/ 205359 w 1610035"/>
              <a:gd name="connsiteY6" fmla="*/ 435315 h 435315"/>
              <a:gd name="connsiteX7" fmla="*/ 0 w 1610035"/>
              <a:gd name="connsiteY7" fmla="*/ 249006 h 435315"/>
              <a:gd name="connsiteX8" fmla="*/ 0 w 1610035"/>
              <a:gd name="connsiteY8" fmla="*/ 186401 h 435315"/>
              <a:gd name="connsiteX0" fmla="*/ 0 w 1610016"/>
              <a:gd name="connsiteY0" fmla="*/ 186401 h 435315"/>
              <a:gd name="connsiteX1" fmla="*/ 211709 w 1610016"/>
              <a:gd name="connsiteY1" fmla="*/ 3267 h 435315"/>
              <a:gd name="connsiteX2" fmla="*/ 1379178 w 1610016"/>
              <a:gd name="connsiteY2" fmla="*/ 92 h 435315"/>
              <a:gd name="connsiteX3" fmla="*/ 1609937 w 1610016"/>
              <a:gd name="connsiteY3" fmla="*/ 176876 h 435315"/>
              <a:gd name="connsiteX4" fmla="*/ 1606762 w 1610016"/>
              <a:gd name="connsiteY4" fmla="*/ 236306 h 435315"/>
              <a:gd name="connsiteX5" fmla="*/ 1388703 w 1610016"/>
              <a:gd name="connsiteY5" fmla="*/ 435315 h 435315"/>
              <a:gd name="connsiteX6" fmla="*/ 205359 w 1610016"/>
              <a:gd name="connsiteY6" fmla="*/ 435315 h 435315"/>
              <a:gd name="connsiteX7" fmla="*/ 0 w 1610016"/>
              <a:gd name="connsiteY7" fmla="*/ 249006 h 435315"/>
              <a:gd name="connsiteX8" fmla="*/ 0 w 1610016"/>
              <a:gd name="connsiteY8" fmla="*/ 186401 h 435315"/>
              <a:gd name="connsiteX0" fmla="*/ 0 w 1610016"/>
              <a:gd name="connsiteY0" fmla="*/ 186401 h 435315"/>
              <a:gd name="connsiteX1" fmla="*/ 211709 w 1610016"/>
              <a:gd name="connsiteY1" fmla="*/ 3267 h 435315"/>
              <a:gd name="connsiteX2" fmla="*/ 1379178 w 1610016"/>
              <a:gd name="connsiteY2" fmla="*/ 92 h 435315"/>
              <a:gd name="connsiteX3" fmla="*/ 1609937 w 1610016"/>
              <a:gd name="connsiteY3" fmla="*/ 176876 h 435315"/>
              <a:gd name="connsiteX4" fmla="*/ 1606762 w 1610016"/>
              <a:gd name="connsiteY4" fmla="*/ 236306 h 435315"/>
              <a:gd name="connsiteX5" fmla="*/ 1388703 w 1610016"/>
              <a:gd name="connsiteY5" fmla="*/ 435315 h 435315"/>
              <a:gd name="connsiteX6" fmla="*/ 205359 w 1610016"/>
              <a:gd name="connsiteY6" fmla="*/ 435315 h 435315"/>
              <a:gd name="connsiteX7" fmla="*/ 0 w 1610016"/>
              <a:gd name="connsiteY7" fmla="*/ 249006 h 435315"/>
              <a:gd name="connsiteX8" fmla="*/ 0 w 1610016"/>
              <a:gd name="connsiteY8" fmla="*/ 186401 h 435315"/>
              <a:gd name="connsiteX0" fmla="*/ 0 w 1610016"/>
              <a:gd name="connsiteY0" fmla="*/ 186401 h 435315"/>
              <a:gd name="connsiteX1" fmla="*/ 211709 w 1610016"/>
              <a:gd name="connsiteY1" fmla="*/ 3267 h 435315"/>
              <a:gd name="connsiteX2" fmla="*/ 1379178 w 1610016"/>
              <a:gd name="connsiteY2" fmla="*/ 92 h 435315"/>
              <a:gd name="connsiteX3" fmla="*/ 1609937 w 1610016"/>
              <a:gd name="connsiteY3" fmla="*/ 176876 h 435315"/>
              <a:gd name="connsiteX4" fmla="*/ 1606762 w 1610016"/>
              <a:gd name="connsiteY4" fmla="*/ 236306 h 435315"/>
              <a:gd name="connsiteX5" fmla="*/ 1388703 w 1610016"/>
              <a:gd name="connsiteY5" fmla="*/ 435315 h 435315"/>
              <a:gd name="connsiteX6" fmla="*/ 224409 w 1610016"/>
              <a:gd name="connsiteY6" fmla="*/ 432140 h 435315"/>
              <a:gd name="connsiteX7" fmla="*/ 0 w 1610016"/>
              <a:gd name="connsiteY7" fmla="*/ 249006 h 435315"/>
              <a:gd name="connsiteX8" fmla="*/ 0 w 1610016"/>
              <a:gd name="connsiteY8" fmla="*/ 186401 h 435315"/>
              <a:gd name="connsiteX0" fmla="*/ 0 w 1610016"/>
              <a:gd name="connsiteY0" fmla="*/ 186401 h 435315"/>
              <a:gd name="connsiteX1" fmla="*/ 211709 w 1610016"/>
              <a:gd name="connsiteY1" fmla="*/ 3267 h 435315"/>
              <a:gd name="connsiteX2" fmla="*/ 1379178 w 1610016"/>
              <a:gd name="connsiteY2" fmla="*/ 92 h 435315"/>
              <a:gd name="connsiteX3" fmla="*/ 1609937 w 1610016"/>
              <a:gd name="connsiteY3" fmla="*/ 176876 h 435315"/>
              <a:gd name="connsiteX4" fmla="*/ 1606762 w 1610016"/>
              <a:gd name="connsiteY4" fmla="*/ 236306 h 435315"/>
              <a:gd name="connsiteX5" fmla="*/ 1388703 w 1610016"/>
              <a:gd name="connsiteY5" fmla="*/ 435315 h 435315"/>
              <a:gd name="connsiteX6" fmla="*/ 224409 w 1610016"/>
              <a:gd name="connsiteY6" fmla="*/ 432140 h 435315"/>
              <a:gd name="connsiteX7" fmla="*/ 3175 w 1610016"/>
              <a:gd name="connsiteY7" fmla="*/ 217256 h 435315"/>
              <a:gd name="connsiteX8" fmla="*/ 0 w 1610016"/>
              <a:gd name="connsiteY8" fmla="*/ 186401 h 435315"/>
              <a:gd name="connsiteX0" fmla="*/ 0 w 1610016"/>
              <a:gd name="connsiteY0" fmla="*/ 186401 h 435315"/>
              <a:gd name="connsiteX1" fmla="*/ 211709 w 1610016"/>
              <a:gd name="connsiteY1" fmla="*/ 3267 h 435315"/>
              <a:gd name="connsiteX2" fmla="*/ 1379178 w 1610016"/>
              <a:gd name="connsiteY2" fmla="*/ 92 h 435315"/>
              <a:gd name="connsiteX3" fmla="*/ 1609937 w 1610016"/>
              <a:gd name="connsiteY3" fmla="*/ 176876 h 435315"/>
              <a:gd name="connsiteX4" fmla="*/ 1606762 w 1610016"/>
              <a:gd name="connsiteY4" fmla="*/ 236306 h 435315"/>
              <a:gd name="connsiteX5" fmla="*/ 1388703 w 1610016"/>
              <a:gd name="connsiteY5" fmla="*/ 435315 h 435315"/>
              <a:gd name="connsiteX6" fmla="*/ 224409 w 1610016"/>
              <a:gd name="connsiteY6" fmla="*/ 432140 h 435315"/>
              <a:gd name="connsiteX7" fmla="*/ 3175 w 1610016"/>
              <a:gd name="connsiteY7" fmla="*/ 217256 h 435315"/>
              <a:gd name="connsiteX8" fmla="*/ 0 w 1610016"/>
              <a:gd name="connsiteY8" fmla="*/ 186401 h 435315"/>
              <a:gd name="connsiteX0" fmla="*/ 3175 w 1606841"/>
              <a:gd name="connsiteY0" fmla="*/ 218151 h 435315"/>
              <a:gd name="connsiteX1" fmla="*/ 208534 w 1606841"/>
              <a:gd name="connsiteY1" fmla="*/ 3267 h 435315"/>
              <a:gd name="connsiteX2" fmla="*/ 1376003 w 1606841"/>
              <a:gd name="connsiteY2" fmla="*/ 92 h 435315"/>
              <a:gd name="connsiteX3" fmla="*/ 1606762 w 1606841"/>
              <a:gd name="connsiteY3" fmla="*/ 176876 h 435315"/>
              <a:gd name="connsiteX4" fmla="*/ 1603587 w 1606841"/>
              <a:gd name="connsiteY4" fmla="*/ 236306 h 435315"/>
              <a:gd name="connsiteX5" fmla="*/ 1385528 w 1606841"/>
              <a:gd name="connsiteY5" fmla="*/ 435315 h 435315"/>
              <a:gd name="connsiteX6" fmla="*/ 221234 w 1606841"/>
              <a:gd name="connsiteY6" fmla="*/ 432140 h 435315"/>
              <a:gd name="connsiteX7" fmla="*/ 0 w 1606841"/>
              <a:gd name="connsiteY7" fmla="*/ 217256 h 435315"/>
              <a:gd name="connsiteX8" fmla="*/ 3175 w 1606841"/>
              <a:gd name="connsiteY8" fmla="*/ 218151 h 435315"/>
              <a:gd name="connsiteX0" fmla="*/ 3175 w 1606841"/>
              <a:gd name="connsiteY0" fmla="*/ 218151 h 435315"/>
              <a:gd name="connsiteX1" fmla="*/ 208534 w 1606841"/>
              <a:gd name="connsiteY1" fmla="*/ 3267 h 435315"/>
              <a:gd name="connsiteX2" fmla="*/ 1376003 w 1606841"/>
              <a:gd name="connsiteY2" fmla="*/ 92 h 435315"/>
              <a:gd name="connsiteX3" fmla="*/ 1606762 w 1606841"/>
              <a:gd name="connsiteY3" fmla="*/ 176876 h 435315"/>
              <a:gd name="connsiteX4" fmla="*/ 1603587 w 1606841"/>
              <a:gd name="connsiteY4" fmla="*/ 236306 h 435315"/>
              <a:gd name="connsiteX5" fmla="*/ 1385528 w 1606841"/>
              <a:gd name="connsiteY5" fmla="*/ 435315 h 435315"/>
              <a:gd name="connsiteX6" fmla="*/ 221234 w 1606841"/>
              <a:gd name="connsiteY6" fmla="*/ 432140 h 435315"/>
              <a:gd name="connsiteX7" fmla="*/ 0 w 1606841"/>
              <a:gd name="connsiteY7" fmla="*/ 217256 h 435315"/>
              <a:gd name="connsiteX8" fmla="*/ 3175 w 1606841"/>
              <a:gd name="connsiteY8" fmla="*/ 218151 h 435315"/>
              <a:gd name="connsiteX0" fmla="*/ 6350 w 1606841"/>
              <a:gd name="connsiteY0" fmla="*/ 205451 h 435315"/>
              <a:gd name="connsiteX1" fmla="*/ 208534 w 1606841"/>
              <a:gd name="connsiteY1" fmla="*/ 3267 h 435315"/>
              <a:gd name="connsiteX2" fmla="*/ 1376003 w 1606841"/>
              <a:gd name="connsiteY2" fmla="*/ 92 h 435315"/>
              <a:gd name="connsiteX3" fmla="*/ 1606762 w 1606841"/>
              <a:gd name="connsiteY3" fmla="*/ 176876 h 435315"/>
              <a:gd name="connsiteX4" fmla="*/ 1603587 w 1606841"/>
              <a:gd name="connsiteY4" fmla="*/ 236306 h 435315"/>
              <a:gd name="connsiteX5" fmla="*/ 1385528 w 1606841"/>
              <a:gd name="connsiteY5" fmla="*/ 435315 h 435315"/>
              <a:gd name="connsiteX6" fmla="*/ 221234 w 1606841"/>
              <a:gd name="connsiteY6" fmla="*/ 432140 h 435315"/>
              <a:gd name="connsiteX7" fmla="*/ 0 w 1606841"/>
              <a:gd name="connsiteY7" fmla="*/ 217256 h 435315"/>
              <a:gd name="connsiteX8" fmla="*/ 6350 w 1606841"/>
              <a:gd name="connsiteY8" fmla="*/ 205451 h 435315"/>
              <a:gd name="connsiteX0" fmla="*/ 3175 w 1606841"/>
              <a:gd name="connsiteY0" fmla="*/ 221326 h 435315"/>
              <a:gd name="connsiteX1" fmla="*/ 208534 w 1606841"/>
              <a:gd name="connsiteY1" fmla="*/ 3267 h 435315"/>
              <a:gd name="connsiteX2" fmla="*/ 1376003 w 1606841"/>
              <a:gd name="connsiteY2" fmla="*/ 92 h 435315"/>
              <a:gd name="connsiteX3" fmla="*/ 1606762 w 1606841"/>
              <a:gd name="connsiteY3" fmla="*/ 176876 h 435315"/>
              <a:gd name="connsiteX4" fmla="*/ 1603587 w 1606841"/>
              <a:gd name="connsiteY4" fmla="*/ 236306 h 435315"/>
              <a:gd name="connsiteX5" fmla="*/ 1385528 w 1606841"/>
              <a:gd name="connsiteY5" fmla="*/ 435315 h 435315"/>
              <a:gd name="connsiteX6" fmla="*/ 221234 w 1606841"/>
              <a:gd name="connsiteY6" fmla="*/ 432140 h 435315"/>
              <a:gd name="connsiteX7" fmla="*/ 0 w 1606841"/>
              <a:gd name="connsiteY7" fmla="*/ 217256 h 435315"/>
              <a:gd name="connsiteX8" fmla="*/ 3175 w 1606841"/>
              <a:gd name="connsiteY8" fmla="*/ 221326 h 435315"/>
              <a:gd name="connsiteX0" fmla="*/ 3175 w 1606841"/>
              <a:gd name="connsiteY0" fmla="*/ 221301 h 435290"/>
              <a:gd name="connsiteX1" fmla="*/ 208534 w 1606841"/>
              <a:gd name="connsiteY1" fmla="*/ 3242 h 435290"/>
              <a:gd name="connsiteX2" fmla="*/ 1376003 w 1606841"/>
              <a:gd name="connsiteY2" fmla="*/ 67 h 435290"/>
              <a:gd name="connsiteX3" fmla="*/ 1606762 w 1606841"/>
              <a:gd name="connsiteY3" fmla="*/ 208601 h 435290"/>
              <a:gd name="connsiteX4" fmla="*/ 1603587 w 1606841"/>
              <a:gd name="connsiteY4" fmla="*/ 236281 h 435290"/>
              <a:gd name="connsiteX5" fmla="*/ 1385528 w 1606841"/>
              <a:gd name="connsiteY5" fmla="*/ 435290 h 435290"/>
              <a:gd name="connsiteX6" fmla="*/ 221234 w 1606841"/>
              <a:gd name="connsiteY6" fmla="*/ 432115 h 435290"/>
              <a:gd name="connsiteX7" fmla="*/ 0 w 1606841"/>
              <a:gd name="connsiteY7" fmla="*/ 217231 h 435290"/>
              <a:gd name="connsiteX8" fmla="*/ 3175 w 1606841"/>
              <a:gd name="connsiteY8" fmla="*/ 221301 h 435290"/>
              <a:gd name="connsiteX0" fmla="*/ 3175 w 1622291"/>
              <a:gd name="connsiteY0" fmla="*/ 221301 h 435290"/>
              <a:gd name="connsiteX1" fmla="*/ 208534 w 1622291"/>
              <a:gd name="connsiteY1" fmla="*/ 3242 h 435290"/>
              <a:gd name="connsiteX2" fmla="*/ 1376003 w 1622291"/>
              <a:gd name="connsiteY2" fmla="*/ 67 h 435290"/>
              <a:gd name="connsiteX3" fmla="*/ 1606762 w 1622291"/>
              <a:gd name="connsiteY3" fmla="*/ 208601 h 435290"/>
              <a:gd name="connsiteX4" fmla="*/ 1603587 w 1622291"/>
              <a:gd name="connsiteY4" fmla="*/ 236281 h 435290"/>
              <a:gd name="connsiteX5" fmla="*/ 1607097 w 1622291"/>
              <a:gd name="connsiteY5" fmla="*/ 212370 h 435290"/>
              <a:gd name="connsiteX6" fmla="*/ 1385528 w 1622291"/>
              <a:gd name="connsiteY6" fmla="*/ 435290 h 435290"/>
              <a:gd name="connsiteX7" fmla="*/ 221234 w 1622291"/>
              <a:gd name="connsiteY7" fmla="*/ 432115 h 435290"/>
              <a:gd name="connsiteX8" fmla="*/ 0 w 1622291"/>
              <a:gd name="connsiteY8" fmla="*/ 217231 h 435290"/>
              <a:gd name="connsiteX9" fmla="*/ 3175 w 1622291"/>
              <a:gd name="connsiteY9" fmla="*/ 221301 h 435290"/>
              <a:gd name="connsiteX0" fmla="*/ 3175 w 1622291"/>
              <a:gd name="connsiteY0" fmla="*/ 221301 h 435290"/>
              <a:gd name="connsiteX1" fmla="*/ 208534 w 1622291"/>
              <a:gd name="connsiteY1" fmla="*/ 3242 h 435290"/>
              <a:gd name="connsiteX2" fmla="*/ 1376003 w 1622291"/>
              <a:gd name="connsiteY2" fmla="*/ 67 h 435290"/>
              <a:gd name="connsiteX3" fmla="*/ 1606762 w 1622291"/>
              <a:gd name="connsiteY3" fmla="*/ 208601 h 435290"/>
              <a:gd name="connsiteX4" fmla="*/ 1603587 w 1622291"/>
              <a:gd name="connsiteY4" fmla="*/ 236281 h 435290"/>
              <a:gd name="connsiteX5" fmla="*/ 1607097 w 1622291"/>
              <a:gd name="connsiteY5" fmla="*/ 212370 h 435290"/>
              <a:gd name="connsiteX6" fmla="*/ 1385528 w 1622291"/>
              <a:gd name="connsiteY6" fmla="*/ 435290 h 435290"/>
              <a:gd name="connsiteX7" fmla="*/ 221234 w 1622291"/>
              <a:gd name="connsiteY7" fmla="*/ 432115 h 435290"/>
              <a:gd name="connsiteX8" fmla="*/ 0 w 1622291"/>
              <a:gd name="connsiteY8" fmla="*/ 217231 h 435290"/>
              <a:gd name="connsiteX9" fmla="*/ 3175 w 1622291"/>
              <a:gd name="connsiteY9" fmla="*/ 221301 h 435290"/>
              <a:gd name="connsiteX0" fmla="*/ 3175 w 1607097"/>
              <a:gd name="connsiteY0" fmla="*/ 221301 h 435290"/>
              <a:gd name="connsiteX1" fmla="*/ 208534 w 1607097"/>
              <a:gd name="connsiteY1" fmla="*/ 3242 h 435290"/>
              <a:gd name="connsiteX2" fmla="*/ 1376003 w 1607097"/>
              <a:gd name="connsiteY2" fmla="*/ 67 h 435290"/>
              <a:gd name="connsiteX3" fmla="*/ 1606762 w 1607097"/>
              <a:gd name="connsiteY3" fmla="*/ 208601 h 435290"/>
              <a:gd name="connsiteX4" fmla="*/ 1603587 w 1607097"/>
              <a:gd name="connsiteY4" fmla="*/ 236281 h 435290"/>
              <a:gd name="connsiteX5" fmla="*/ 1607097 w 1607097"/>
              <a:gd name="connsiteY5" fmla="*/ 212370 h 435290"/>
              <a:gd name="connsiteX6" fmla="*/ 1385528 w 1607097"/>
              <a:gd name="connsiteY6" fmla="*/ 435290 h 435290"/>
              <a:gd name="connsiteX7" fmla="*/ 221234 w 1607097"/>
              <a:gd name="connsiteY7" fmla="*/ 432115 h 435290"/>
              <a:gd name="connsiteX8" fmla="*/ 0 w 1607097"/>
              <a:gd name="connsiteY8" fmla="*/ 217231 h 435290"/>
              <a:gd name="connsiteX9" fmla="*/ 3175 w 1607097"/>
              <a:gd name="connsiteY9" fmla="*/ 221301 h 435290"/>
              <a:gd name="connsiteX0" fmla="*/ 3175 w 1607097"/>
              <a:gd name="connsiteY0" fmla="*/ 221301 h 435290"/>
              <a:gd name="connsiteX1" fmla="*/ 208534 w 1607097"/>
              <a:gd name="connsiteY1" fmla="*/ 3242 h 435290"/>
              <a:gd name="connsiteX2" fmla="*/ 1376003 w 1607097"/>
              <a:gd name="connsiteY2" fmla="*/ 67 h 435290"/>
              <a:gd name="connsiteX3" fmla="*/ 1606762 w 1607097"/>
              <a:gd name="connsiteY3" fmla="*/ 208601 h 435290"/>
              <a:gd name="connsiteX4" fmla="*/ 1603587 w 1607097"/>
              <a:gd name="connsiteY4" fmla="*/ 236281 h 435290"/>
              <a:gd name="connsiteX5" fmla="*/ 1607097 w 1607097"/>
              <a:gd name="connsiteY5" fmla="*/ 212370 h 435290"/>
              <a:gd name="connsiteX6" fmla="*/ 1385528 w 1607097"/>
              <a:gd name="connsiteY6" fmla="*/ 435290 h 435290"/>
              <a:gd name="connsiteX7" fmla="*/ 221234 w 1607097"/>
              <a:gd name="connsiteY7" fmla="*/ 432115 h 435290"/>
              <a:gd name="connsiteX8" fmla="*/ 0 w 1607097"/>
              <a:gd name="connsiteY8" fmla="*/ 217231 h 435290"/>
              <a:gd name="connsiteX9" fmla="*/ 3175 w 1607097"/>
              <a:gd name="connsiteY9" fmla="*/ 221301 h 435290"/>
              <a:gd name="connsiteX0" fmla="*/ 3175 w 1607097"/>
              <a:gd name="connsiteY0" fmla="*/ 221301 h 435290"/>
              <a:gd name="connsiteX1" fmla="*/ 208534 w 1607097"/>
              <a:gd name="connsiteY1" fmla="*/ 3242 h 435290"/>
              <a:gd name="connsiteX2" fmla="*/ 1376003 w 1607097"/>
              <a:gd name="connsiteY2" fmla="*/ 67 h 435290"/>
              <a:gd name="connsiteX3" fmla="*/ 1606762 w 1607097"/>
              <a:gd name="connsiteY3" fmla="*/ 208601 h 435290"/>
              <a:gd name="connsiteX4" fmla="*/ 1603587 w 1607097"/>
              <a:gd name="connsiteY4" fmla="*/ 236281 h 435290"/>
              <a:gd name="connsiteX5" fmla="*/ 1607097 w 1607097"/>
              <a:gd name="connsiteY5" fmla="*/ 212370 h 435290"/>
              <a:gd name="connsiteX6" fmla="*/ 1385528 w 1607097"/>
              <a:gd name="connsiteY6" fmla="*/ 435290 h 435290"/>
              <a:gd name="connsiteX7" fmla="*/ 221234 w 1607097"/>
              <a:gd name="connsiteY7" fmla="*/ 432115 h 435290"/>
              <a:gd name="connsiteX8" fmla="*/ 0 w 1607097"/>
              <a:gd name="connsiteY8" fmla="*/ 217231 h 435290"/>
              <a:gd name="connsiteX9" fmla="*/ 3175 w 1607097"/>
              <a:gd name="connsiteY9" fmla="*/ 221301 h 435290"/>
              <a:gd name="connsiteX0" fmla="*/ 3175 w 1607097"/>
              <a:gd name="connsiteY0" fmla="*/ 221234 h 435223"/>
              <a:gd name="connsiteX1" fmla="*/ 208534 w 1607097"/>
              <a:gd name="connsiteY1" fmla="*/ 3175 h 435223"/>
              <a:gd name="connsiteX2" fmla="*/ 1376003 w 1607097"/>
              <a:gd name="connsiteY2" fmla="*/ 0 h 435223"/>
              <a:gd name="connsiteX3" fmla="*/ 1606762 w 1607097"/>
              <a:gd name="connsiteY3" fmla="*/ 208534 h 435223"/>
              <a:gd name="connsiteX4" fmla="*/ 1603587 w 1607097"/>
              <a:gd name="connsiteY4" fmla="*/ 236214 h 435223"/>
              <a:gd name="connsiteX5" fmla="*/ 1607097 w 1607097"/>
              <a:gd name="connsiteY5" fmla="*/ 212303 h 435223"/>
              <a:gd name="connsiteX6" fmla="*/ 1385528 w 1607097"/>
              <a:gd name="connsiteY6" fmla="*/ 435223 h 435223"/>
              <a:gd name="connsiteX7" fmla="*/ 221234 w 1607097"/>
              <a:gd name="connsiteY7" fmla="*/ 432048 h 435223"/>
              <a:gd name="connsiteX8" fmla="*/ 0 w 1607097"/>
              <a:gd name="connsiteY8" fmla="*/ 217164 h 435223"/>
              <a:gd name="connsiteX9" fmla="*/ 3175 w 1607097"/>
              <a:gd name="connsiteY9" fmla="*/ 221234 h 435223"/>
              <a:gd name="connsiteX0" fmla="*/ 3175 w 1609937"/>
              <a:gd name="connsiteY0" fmla="*/ 221234 h 435223"/>
              <a:gd name="connsiteX1" fmla="*/ 208534 w 1609937"/>
              <a:gd name="connsiteY1" fmla="*/ 3175 h 435223"/>
              <a:gd name="connsiteX2" fmla="*/ 1376003 w 1609937"/>
              <a:gd name="connsiteY2" fmla="*/ 0 h 435223"/>
              <a:gd name="connsiteX3" fmla="*/ 1606762 w 1609937"/>
              <a:gd name="connsiteY3" fmla="*/ 208534 h 435223"/>
              <a:gd name="connsiteX4" fmla="*/ 1609937 w 1609937"/>
              <a:gd name="connsiteY4" fmla="*/ 204464 h 435223"/>
              <a:gd name="connsiteX5" fmla="*/ 1607097 w 1609937"/>
              <a:gd name="connsiteY5" fmla="*/ 212303 h 435223"/>
              <a:gd name="connsiteX6" fmla="*/ 1385528 w 1609937"/>
              <a:gd name="connsiteY6" fmla="*/ 435223 h 435223"/>
              <a:gd name="connsiteX7" fmla="*/ 221234 w 1609937"/>
              <a:gd name="connsiteY7" fmla="*/ 432048 h 435223"/>
              <a:gd name="connsiteX8" fmla="*/ 0 w 1609937"/>
              <a:gd name="connsiteY8" fmla="*/ 217164 h 435223"/>
              <a:gd name="connsiteX9" fmla="*/ 3175 w 1609937"/>
              <a:gd name="connsiteY9" fmla="*/ 221234 h 435223"/>
              <a:gd name="connsiteX0" fmla="*/ 3175 w 1607097"/>
              <a:gd name="connsiteY0" fmla="*/ 221234 h 435223"/>
              <a:gd name="connsiteX1" fmla="*/ 208534 w 1607097"/>
              <a:gd name="connsiteY1" fmla="*/ 3175 h 435223"/>
              <a:gd name="connsiteX2" fmla="*/ 1376003 w 1607097"/>
              <a:gd name="connsiteY2" fmla="*/ 0 h 435223"/>
              <a:gd name="connsiteX3" fmla="*/ 1606762 w 1607097"/>
              <a:gd name="connsiteY3" fmla="*/ 208534 h 435223"/>
              <a:gd name="connsiteX4" fmla="*/ 1606762 w 1607097"/>
              <a:gd name="connsiteY4" fmla="*/ 217164 h 435223"/>
              <a:gd name="connsiteX5" fmla="*/ 1607097 w 1607097"/>
              <a:gd name="connsiteY5" fmla="*/ 212303 h 435223"/>
              <a:gd name="connsiteX6" fmla="*/ 1385528 w 1607097"/>
              <a:gd name="connsiteY6" fmla="*/ 435223 h 435223"/>
              <a:gd name="connsiteX7" fmla="*/ 221234 w 1607097"/>
              <a:gd name="connsiteY7" fmla="*/ 432048 h 435223"/>
              <a:gd name="connsiteX8" fmla="*/ 0 w 1607097"/>
              <a:gd name="connsiteY8" fmla="*/ 217164 h 435223"/>
              <a:gd name="connsiteX9" fmla="*/ 3175 w 1607097"/>
              <a:gd name="connsiteY9" fmla="*/ 221234 h 435223"/>
              <a:gd name="connsiteX0" fmla="*/ 3175 w 1607097"/>
              <a:gd name="connsiteY0" fmla="*/ 2244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21234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24409 h 438398"/>
              <a:gd name="connsiteX0" fmla="*/ 3175 w 1607097"/>
              <a:gd name="connsiteY0" fmla="*/ 2244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21234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24409 h 438398"/>
              <a:gd name="connsiteX0" fmla="*/ 3175 w 1607097"/>
              <a:gd name="connsiteY0" fmla="*/ 2244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21234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24409 h 438398"/>
              <a:gd name="connsiteX0" fmla="*/ 3175 w 1607097"/>
              <a:gd name="connsiteY0" fmla="*/ 2244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75209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24409 h 438398"/>
              <a:gd name="connsiteX0" fmla="*/ 3175 w 1607097"/>
              <a:gd name="connsiteY0" fmla="*/ 2244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75209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24409 h 438398"/>
              <a:gd name="connsiteX0" fmla="*/ 3175 w 1607097"/>
              <a:gd name="connsiteY0" fmla="*/ 2371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75209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37109 h 438398"/>
              <a:gd name="connsiteX0" fmla="*/ 3175 w 1607097"/>
              <a:gd name="connsiteY0" fmla="*/ 2371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75209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37109 h 438398"/>
              <a:gd name="connsiteX0" fmla="*/ 0 w 1603922"/>
              <a:gd name="connsiteY0" fmla="*/ 237109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0 w 1603922"/>
              <a:gd name="connsiteY9" fmla="*/ 237109 h 438398"/>
              <a:gd name="connsiteX0" fmla="*/ 3175 w 1603922"/>
              <a:gd name="connsiteY0" fmla="*/ 233934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3175 w 1603922"/>
              <a:gd name="connsiteY9" fmla="*/ 233934 h 438398"/>
              <a:gd name="connsiteX0" fmla="*/ 6350 w 1603922"/>
              <a:gd name="connsiteY0" fmla="*/ 221234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6350 w 1603922"/>
              <a:gd name="connsiteY9" fmla="*/ 221234 h 438398"/>
              <a:gd name="connsiteX0" fmla="*/ 9525 w 1603922"/>
              <a:gd name="connsiteY0" fmla="*/ 224409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9525 w 1603922"/>
              <a:gd name="connsiteY9" fmla="*/ 224409 h 438398"/>
              <a:gd name="connsiteX0" fmla="*/ 0 w 1607097"/>
              <a:gd name="connsiteY0" fmla="*/ 2244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75209 w 1607097"/>
              <a:gd name="connsiteY7" fmla="*/ 435223 h 438398"/>
              <a:gd name="connsiteX8" fmla="*/ 3175 w 1607097"/>
              <a:gd name="connsiteY8" fmla="*/ 223514 h 438398"/>
              <a:gd name="connsiteX9" fmla="*/ 0 w 1607097"/>
              <a:gd name="connsiteY9" fmla="*/ 224409 h 438398"/>
              <a:gd name="connsiteX0" fmla="*/ 6350 w 1603922"/>
              <a:gd name="connsiteY0" fmla="*/ 221234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6350 w 1603922"/>
              <a:gd name="connsiteY9" fmla="*/ 221234 h 438398"/>
              <a:gd name="connsiteX0" fmla="*/ 3175 w 1603922"/>
              <a:gd name="connsiteY0" fmla="*/ 224409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3175 w 1603922"/>
              <a:gd name="connsiteY9" fmla="*/ 224409 h 438398"/>
              <a:gd name="connsiteX0" fmla="*/ 3175 w 1603922"/>
              <a:gd name="connsiteY0" fmla="*/ 224409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3175 w 1603922"/>
              <a:gd name="connsiteY9" fmla="*/ 224409 h 438398"/>
              <a:gd name="connsiteX0" fmla="*/ 3175 w 1603922"/>
              <a:gd name="connsiteY0" fmla="*/ 224409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3175 w 1603922"/>
              <a:gd name="connsiteY9" fmla="*/ 224409 h 438398"/>
              <a:gd name="connsiteX0" fmla="*/ 3175 w 1603922"/>
              <a:gd name="connsiteY0" fmla="*/ 224409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3175 w 1603922"/>
              <a:gd name="connsiteY9" fmla="*/ 224409 h 438398"/>
              <a:gd name="connsiteX0" fmla="*/ 3175 w 1603922"/>
              <a:gd name="connsiteY0" fmla="*/ 227584 h 441573"/>
              <a:gd name="connsiteX1" fmla="*/ 268859 w 1603922"/>
              <a:gd name="connsiteY1" fmla="*/ 0 h 441573"/>
              <a:gd name="connsiteX2" fmla="*/ 1372828 w 1603922"/>
              <a:gd name="connsiteY2" fmla="*/ 6350 h 441573"/>
              <a:gd name="connsiteX3" fmla="*/ 1603587 w 1603922"/>
              <a:gd name="connsiteY3" fmla="*/ 214884 h 441573"/>
              <a:gd name="connsiteX4" fmla="*/ 1603587 w 1603922"/>
              <a:gd name="connsiteY4" fmla="*/ 223514 h 441573"/>
              <a:gd name="connsiteX5" fmla="*/ 1603922 w 1603922"/>
              <a:gd name="connsiteY5" fmla="*/ 218653 h 441573"/>
              <a:gd name="connsiteX6" fmla="*/ 1382353 w 1603922"/>
              <a:gd name="connsiteY6" fmla="*/ 441573 h 441573"/>
              <a:gd name="connsiteX7" fmla="*/ 272034 w 1603922"/>
              <a:gd name="connsiteY7" fmla="*/ 438398 h 441573"/>
              <a:gd name="connsiteX8" fmla="*/ 0 w 1603922"/>
              <a:gd name="connsiteY8" fmla="*/ 226689 h 441573"/>
              <a:gd name="connsiteX9" fmla="*/ 3175 w 1603922"/>
              <a:gd name="connsiteY9" fmla="*/ 227584 h 441573"/>
              <a:gd name="connsiteX0" fmla="*/ 3175 w 1603922"/>
              <a:gd name="connsiteY0" fmla="*/ 227584 h 441573"/>
              <a:gd name="connsiteX1" fmla="*/ 268859 w 1603922"/>
              <a:gd name="connsiteY1" fmla="*/ 0 h 441573"/>
              <a:gd name="connsiteX2" fmla="*/ 1372828 w 1603922"/>
              <a:gd name="connsiteY2" fmla="*/ 6350 h 441573"/>
              <a:gd name="connsiteX3" fmla="*/ 1603587 w 1603922"/>
              <a:gd name="connsiteY3" fmla="*/ 214884 h 441573"/>
              <a:gd name="connsiteX4" fmla="*/ 1603587 w 1603922"/>
              <a:gd name="connsiteY4" fmla="*/ 223514 h 441573"/>
              <a:gd name="connsiteX5" fmla="*/ 1603922 w 1603922"/>
              <a:gd name="connsiteY5" fmla="*/ 218653 h 441573"/>
              <a:gd name="connsiteX6" fmla="*/ 1382353 w 1603922"/>
              <a:gd name="connsiteY6" fmla="*/ 441573 h 441573"/>
              <a:gd name="connsiteX7" fmla="*/ 272034 w 1603922"/>
              <a:gd name="connsiteY7" fmla="*/ 438398 h 441573"/>
              <a:gd name="connsiteX8" fmla="*/ 0 w 1603922"/>
              <a:gd name="connsiteY8" fmla="*/ 226689 h 441573"/>
              <a:gd name="connsiteX9" fmla="*/ 3175 w 1603922"/>
              <a:gd name="connsiteY9" fmla="*/ 227584 h 441573"/>
              <a:gd name="connsiteX0" fmla="*/ 3175 w 1603922"/>
              <a:gd name="connsiteY0" fmla="*/ 227584 h 441671"/>
              <a:gd name="connsiteX1" fmla="*/ 268859 w 1603922"/>
              <a:gd name="connsiteY1" fmla="*/ 0 h 441671"/>
              <a:gd name="connsiteX2" fmla="*/ 1372828 w 1603922"/>
              <a:gd name="connsiteY2" fmla="*/ 6350 h 441671"/>
              <a:gd name="connsiteX3" fmla="*/ 1603587 w 1603922"/>
              <a:gd name="connsiteY3" fmla="*/ 214884 h 441671"/>
              <a:gd name="connsiteX4" fmla="*/ 1603587 w 1603922"/>
              <a:gd name="connsiteY4" fmla="*/ 223514 h 441671"/>
              <a:gd name="connsiteX5" fmla="*/ 1603922 w 1603922"/>
              <a:gd name="connsiteY5" fmla="*/ 218653 h 441671"/>
              <a:gd name="connsiteX6" fmla="*/ 1382353 w 1603922"/>
              <a:gd name="connsiteY6" fmla="*/ 441573 h 441671"/>
              <a:gd name="connsiteX7" fmla="*/ 297434 w 1603922"/>
              <a:gd name="connsiteY7" fmla="*/ 441573 h 441671"/>
              <a:gd name="connsiteX8" fmla="*/ 0 w 1603922"/>
              <a:gd name="connsiteY8" fmla="*/ 226689 h 441671"/>
              <a:gd name="connsiteX9" fmla="*/ 3175 w 1603922"/>
              <a:gd name="connsiteY9" fmla="*/ 227584 h 441671"/>
              <a:gd name="connsiteX0" fmla="*/ 3175 w 1603922"/>
              <a:gd name="connsiteY0" fmla="*/ 230759 h 441671"/>
              <a:gd name="connsiteX1" fmla="*/ 268859 w 1603922"/>
              <a:gd name="connsiteY1" fmla="*/ 0 h 441671"/>
              <a:gd name="connsiteX2" fmla="*/ 1372828 w 1603922"/>
              <a:gd name="connsiteY2" fmla="*/ 6350 h 441671"/>
              <a:gd name="connsiteX3" fmla="*/ 1603587 w 1603922"/>
              <a:gd name="connsiteY3" fmla="*/ 214884 h 441671"/>
              <a:gd name="connsiteX4" fmla="*/ 1603587 w 1603922"/>
              <a:gd name="connsiteY4" fmla="*/ 223514 h 441671"/>
              <a:gd name="connsiteX5" fmla="*/ 1603922 w 1603922"/>
              <a:gd name="connsiteY5" fmla="*/ 218653 h 441671"/>
              <a:gd name="connsiteX6" fmla="*/ 1382353 w 1603922"/>
              <a:gd name="connsiteY6" fmla="*/ 441573 h 441671"/>
              <a:gd name="connsiteX7" fmla="*/ 297434 w 1603922"/>
              <a:gd name="connsiteY7" fmla="*/ 441573 h 441671"/>
              <a:gd name="connsiteX8" fmla="*/ 0 w 1603922"/>
              <a:gd name="connsiteY8" fmla="*/ 226689 h 441671"/>
              <a:gd name="connsiteX9" fmla="*/ 3175 w 1603922"/>
              <a:gd name="connsiteY9" fmla="*/ 230759 h 441671"/>
              <a:gd name="connsiteX0" fmla="*/ 3175 w 1603922"/>
              <a:gd name="connsiteY0" fmla="*/ 230759 h 441671"/>
              <a:gd name="connsiteX1" fmla="*/ 268859 w 1603922"/>
              <a:gd name="connsiteY1" fmla="*/ 0 h 441671"/>
              <a:gd name="connsiteX2" fmla="*/ 1372828 w 1603922"/>
              <a:gd name="connsiteY2" fmla="*/ 6350 h 441671"/>
              <a:gd name="connsiteX3" fmla="*/ 1603587 w 1603922"/>
              <a:gd name="connsiteY3" fmla="*/ 214884 h 441671"/>
              <a:gd name="connsiteX4" fmla="*/ 1603587 w 1603922"/>
              <a:gd name="connsiteY4" fmla="*/ 223514 h 441671"/>
              <a:gd name="connsiteX5" fmla="*/ 1603922 w 1603922"/>
              <a:gd name="connsiteY5" fmla="*/ 218653 h 441671"/>
              <a:gd name="connsiteX6" fmla="*/ 1382353 w 1603922"/>
              <a:gd name="connsiteY6" fmla="*/ 441573 h 441671"/>
              <a:gd name="connsiteX7" fmla="*/ 297434 w 1603922"/>
              <a:gd name="connsiteY7" fmla="*/ 441573 h 441671"/>
              <a:gd name="connsiteX8" fmla="*/ 0 w 1603922"/>
              <a:gd name="connsiteY8" fmla="*/ 226689 h 441671"/>
              <a:gd name="connsiteX9" fmla="*/ 3175 w 1603922"/>
              <a:gd name="connsiteY9" fmla="*/ 230759 h 441671"/>
              <a:gd name="connsiteX0" fmla="*/ 0 w 1603922"/>
              <a:gd name="connsiteY0" fmla="*/ 218059 h 441671"/>
              <a:gd name="connsiteX1" fmla="*/ 268859 w 1603922"/>
              <a:gd name="connsiteY1" fmla="*/ 0 h 441671"/>
              <a:gd name="connsiteX2" fmla="*/ 1372828 w 1603922"/>
              <a:gd name="connsiteY2" fmla="*/ 6350 h 441671"/>
              <a:gd name="connsiteX3" fmla="*/ 1603587 w 1603922"/>
              <a:gd name="connsiteY3" fmla="*/ 214884 h 441671"/>
              <a:gd name="connsiteX4" fmla="*/ 1603587 w 1603922"/>
              <a:gd name="connsiteY4" fmla="*/ 223514 h 441671"/>
              <a:gd name="connsiteX5" fmla="*/ 1603922 w 1603922"/>
              <a:gd name="connsiteY5" fmla="*/ 218653 h 441671"/>
              <a:gd name="connsiteX6" fmla="*/ 1382353 w 1603922"/>
              <a:gd name="connsiteY6" fmla="*/ 441573 h 441671"/>
              <a:gd name="connsiteX7" fmla="*/ 297434 w 1603922"/>
              <a:gd name="connsiteY7" fmla="*/ 441573 h 441671"/>
              <a:gd name="connsiteX8" fmla="*/ 0 w 1603922"/>
              <a:gd name="connsiteY8" fmla="*/ 226689 h 441671"/>
              <a:gd name="connsiteX9" fmla="*/ 0 w 1603922"/>
              <a:gd name="connsiteY9" fmla="*/ 218059 h 441671"/>
              <a:gd name="connsiteX0" fmla="*/ 0 w 1603922"/>
              <a:gd name="connsiteY0" fmla="*/ 218059 h 441703"/>
              <a:gd name="connsiteX1" fmla="*/ 268859 w 1603922"/>
              <a:gd name="connsiteY1" fmla="*/ 0 h 441703"/>
              <a:gd name="connsiteX2" fmla="*/ 1372828 w 1603922"/>
              <a:gd name="connsiteY2" fmla="*/ 6350 h 441703"/>
              <a:gd name="connsiteX3" fmla="*/ 1603587 w 1603922"/>
              <a:gd name="connsiteY3" fmla="*/ 214884 h 441703"/>
              <a:gd name="connsiteX4" fmla="*/ 1603587 w 1603922"/>
              <a:gd name="connsiteY4" fmla="*/ 223514 h 441703"/>
              <a:gd name="connsiteX5" fmla="*/ 1603922 w 1603922"/>
              <a:gd name="connsiteY5" fmla="*/ 218653 h 441703"/>
              <a:gd name="connsiteX6" fmla="*/ 1382353 w 1603922"/>
              <a:gd name="connsiteY6" fmla="*/ 441573 h 441703"/>
              <a:gd name="connsiteX7" fmla="*/ 297434 w 1603922"/>
              <a:gd name="connsiteY7" fmla="*/ 441573 h 441703"/>
              <a:gd name="connsiteX8" fmla="*/ 0 w 1603922"/>
              <a:gd name="connsiteY8" fmla="*/ 226689 h 441703"/>
              <a:gd name="connsiteX9" fmla="*/ 0 w 1603922"/>
              <a:gd name="connsiteY9" fmla="*/ 218059 h 441703"/>
              <a:gd name="connsiteX0" fmla="*/ 0 w 1603922"/>
              <a:gd name="connsiteY0" fmla="*/ 218059 h 441837"/>
              <a:gd name="connsiteX1" fmla="*/ 268859 w 1603922"/>
              <a:gd name="connsiteY1" fmla="*/ 0 h 441837"/>
              <a:gd name="connsiteX2" fmla="*/ 1372828 w 1603922"/>
              <a:gd name="connsiteY2" fmla="*/ 6350 h 441837"/>
              <a:gd name="connsiteX3" fmla="*/ 1603587 w 1603922"/>
              <a:gd name="connsiteY3" fmla="*/ 214884 h 441837"/>
              <a:gd name="connsiteX4" fmla="*/ 1603587 w 1603922"/>
              <a:gd name="connsiteY4" fmla="*/ 223514 h 441837"/>
              <a:gd name="connsiteX5" fmla="*/ 1603922 w 1603922"/>
              <a:gd name="connsiteY5" fmla="*/ 218653 h 441837"/>
              <a:gd name="connsiteX6" fmla="*/ 1382353 w 1603922"/>
              <a:gd name="connsiteY6" fmla="*/ 441573 h 441837"/>
              <a:gd name="connsiteX7" fmla="*/ 297434 w 1603922"/>
              <a:gd name="connsiteY7" fmla="*/ 441573 h 441837"/>
              <a:gd name="connsiteX8" fmla="*/ 0 w 1603922"/>
              <a:gd name="connsiteY8" fmla="*/ 226689 h 441837"/>
              <a:gd name="connsiteX9" fmla="*/ 0 w 1603922"/>
              <a:gd name="connsiteY9" fmla="*/ 218059 h 441837"/>
              <a:gd name="connsiteX0" fmla="*/ 0 w 1603922"/>
              <a:gd name="connsiteY0" fmla="*/ 218059 h 441664"/>
              <a:gd name="connsiteX1" fmla="*/ 268859 w 1603922"/>
              <a:gd name="connsiteY1" fmla="*/ 0 h 441664"/>
              <a:gd name="connsiteX2" fmla="*/ 1372828 w 1603922"/>
              <a:gd name="connsiteY2" fmla="*/ 6350 h 441664"/>
              <a:gd name="connsiteX3" fmla="*/ 1603587 w 1603922"/>
              <a:gd name="connsiteY3" fmla="*/ 214884 h 441664"/>
              <a:gd name="connsiteX4" fmla="*/ 1603587 w 1603922"/>
              <a:gd name="connsiteY4" fmla="*/ 223514 h 441664"/>
              <a:gd name="connsiteX5" fmla="*/ 1603922 w 1603922"/>
              <a:gd name="connsiteY5" fmla="*/ 218653 h 441664"/>
              <a:gd name="connsiteX6" fmla="*/ 1382353 w 1603922"/>
              <a:gd name="connsiteY6" fmla="*/ 441573 h 441664"/>
              <a:gd name="connsiteX7" fmla="*/ 297434 w 1603922"/>
              <a:gd name="connsiteY7" fmla="*/ 441573 h 441664"/>
              <a:gd name="connsiteX8" fmla="*/ 0 w 1603922"/>
              <a:gd name="connsiteY8" fmla="*/ 226689 h 441664"/>
              <a:gd name="connsiteX9" fmla="*/ 0 w 1603922"/>
              <a:gd name="connsiteY9" fmla="*/ 218059 h 441664"/>
              <a:gd name="connsiteX0" fmla="*/ 0 w 1603922"/>
              <a:gd name="connsiteY0" fmla="*/ 218059 h 441664"/>
              <a:gd name="connsiteX1" fmla="*/ 268859 w 1603922"/>
              <a:gd name="connsiteY1" fmla="*/ 0 h 441664"/>
              <a:gd name="connsiteX2" fmla="*/ 1372828 w 1603922"/>
              <a:gd name="connsiteY2" fmla="*/ 6350 h 441664"/>
              <a:gd name="connsiteX3" fmla="*/ 1603587 w 1603922"/>
              <a:gd name="connsiteY3" fmla="*/ 214884 h 441664"/>
              <a:gd name="connsiteX4" fmla="*/ 1603587 w 1603922"/>
              <a:gd name="connsiteY4" fmla="*/ 223514 h 441664"/>
              <a:gd name="connsiteX5" fmla="*/ 1603922 w 1603922"/>
              <a:gd name="connsiteY5" fmla="*/ 218653 h 441664"/>
              <a:gd name="connsiteX6" fmla="*/ 1382353 w 1603922"/>
              <a:gd name="connsiteY6" fmla="*/ 441573 h 441664"/>
              <a:gd name="connsiteX7" fmla="*/ 297434 w 1603922"/>
              <a:gd name="connsiteY7" fmla="*/ 441573 h 441664"/>
              <a:gd name="connsiteX8" fmla="*/ 0 w 1603922"/>
              <a:gd name="connsiteY8" fmla="*/ 226689 h 441664"/>
              <a:gd name="connsiteX9" fmla="*/ 0 w 1603922"/>
              <a:gd name="connsiteY9" fmla="*/ 218059 h 441664"/>
              <a:gd name="connsiteX0" fmla="*/ 0 w 1603922"/>
              <a:gd name="connsiteY0" fmla="*/ 219015 h 442620"/>
              <a:gd name="connsiteX1" fmla="*/ 268859 w 1603922"/>
              <a:gd name="connsiteY1" fmla="*/ 956 h 442620"/>
              <a:gd name="connsiteX2" fmla="*/ 1372828 w 1603922"/>
              <a:gd name="connsiteY2" fmla="*/ 7306 h 442620"/>
              <a:gd name="connsiteX3" fmla="*/ 1603587 w 1603922"/>
              <a:gd name="connsiteY3" fmla="*/ 215840 h 442620"/>
              <a:gd name="connsiteX4" fmla="*/ 1603587 w 1603922"/>
              <a:gd name="connsiteY4" fmla="*/ 224470 h 442620"/>
              <a:gd name="connsiteX5" fmla="*/ 1603922 w 1603922"/>
              <a:gd name="connsiteY5" fmla="*/ 219609 h 442620"/>
              <a:gd name="connsiteX6" fmla="*/ 1382353 w 1603922"/>
              <a:gd name="connsiteY6" fmla="*/ 442529 h 442620"/>
              <a:gd name="connsiteX7" fmla="*/ 297434 w 1603922"/>
              <a:gd name="connsiteY7" fmla="*/ 442529 h 442620"/>
              <a:gd name="connsiteX8" fmla="*/ 0 w 1603922"/>
              <a:gd name="connsiteY8" fmla="*/ 227645 h 442620"/>
              <a:gd name="connsiteX9" fmla="*/ 0 w 1603922"/>
              <a:gd name="connsiteY9" fmla="*/ 219015 h 442620"/>
              <a:gd name="connsiteX0" fmla="*/ 0 w 1603922"/>
              <a:gd name="connsiteY0" fmla="*/ 218059 h 441664"/>
              <a:gd name="connsiteX1" fmla="*/ 268859 w 1603922"/>
              <a:gd name="connsiteY1" fmla="*/ 0 h 441664"/>
              <a:gd name="connsiteX2" fmla="*/ 1372828 w 1603922"/>
              <a:gd name="connsiteY2" fmla="*/ 6350 h 441664"/>
              <a:gd name="connsiteX3" fmla="*/ 1603587 w 1603922"/>
              <a:gd name="connsiteY3" fmla="*/ 214884 h 441664"/>
              <a:gd name="connsiteX4" fmla="*/ 1603587 w 1603922"/>
              <a:gd name="connsiteY4" fmla="*/ 223514 h 441664"/>
              <a:gd name="connsiteX5" fmla="*/ 1603922 w 1603922"/>
              <a:gd name="connsiteY5" fmla="*/ 218653 h 441664"/>
              <a:gd name="connsiteX6" fmla="*/ 1382353 w 1603922"/>
              <a:gd name="connsiteY6" fmla="*/ 441573 h 441664"/>
              <a:gd name="connsiteX7" fmla="*/ 297434 w 1603922"/>
              <a:gd name="connsiteY7" fmla="*/ 441573 h 441664"/>
              <a:gd name="connsiteX8" fmla="*/ 0 w 1603922"/>
              <a:gd name="connsiteY8" fmla="*/ 226689 h 441664"/>
              <a:gd name="connsiteX9" fmla="*/ 0 w 1603922"/>
              <a:gd name="connsiteY9" fmla="*/ 218059 h 441664"/>
              <a:gd name="connsiteX0" fmla="*/ 0 w 1603922"/>
              <a:gd name="connsiteY0" fmla="*/ 218059 h 441664"/>
              <a:gd name="connsiteX1" fmla="*/ 303784 w 1603922"/>
              <a:gd name="connsiteY1" fmla="*/ 0 h 441664"/>
              <a:gd name="connsiteX2" fmla="*/ 1372828 w 1603922"/>
              <a:gd name="connsiteY2" fmla="*/ 6350 h 441664"/>
              <a:gd name="connsiteX3" fmla="*/ 1603587 w 1603922"/>
              <a:gd name="connsiteY3" fmla="*/ 214884 h 441664"/>
              <a:gd name="connsiteX4" fmla="*/ 1603587 w 1603922"/>
              <a:gd name="connsiteY4" fmla="*/ 223514 h 441664"/>
              <a:gd name="connsiteX5" fmla="*/ 1603922 w 1603922"/>
              <a:gd name="connsiteY5" fmla="*/ 218653 h 441664"/>
              <a:gd name="connsiteX6" fmla="*/ 1382353 w 1603922"/>
              <a:gd name="connsiteY6" fmla="*/ 441573 h 441664"/>
              <a:gd name="connsiteX7" fmla="*/ 297434 w 1603922"/>
              <a:gd name="connsiteY7" fmla="*/ 441573 h 441664"/>
              <a:gd name="connsiteX8" fmla="*/ 0 w 1603922"/>
              <a:gd name="connsiteY8" fmla="*/ 226689 h 441664"/>
              <a:gd name="connsiteX9" fmla="*/ 0 w 1603922"/>
              <a:gd name="connsiteY9" fmla="*/ 218059 h 441664"/>
              <a:gd name="connsiteX0" fmla="*/ 0 w 1603922"/>
              <a:gd name="connsiteY0" fmla="*/ 218059 h 441664"/>
              <a:gd name="connsiteX1" fmla="*/ 303784 w 1603922"/>
              <a:gd name="connsiteY1" fmla="*/ 0 h 441664"/>
              <a:gd name="connsiteX2" fmla="*/ 1372828 w 1603922"/>
              <a:gd name="connsiteY2" fmla="*/ 6350 h 441664"/>
              <a:gd name="connsiteX3" fmla="*/ 1603587 w 1603922"/>
              <a:gd name="connsiteY3" fmla="*/ 214884 h 441664"/>
              <a:gd name="connsiteX4" fmla="*/ 1603587 w 1603922"/>
              <a:gd name="connsiteY4" fmla="*/ 223514 h 441664"/>
              <a:gd name="connsiteX5" fmla="*/ 1603922 w 1603922"/>
              <a:gd name="connsiteY5" fmla="*/ 218653 h 441664"/>
              <a:gd name="connsiteX6" fmla="*/ 1382353 w 1603922"/>
              <a:gd name="connsiteY6" fmla="*/ 441573 h 441664"/>
              <a:gd name="connsiteX7" fmla="*/ 297434 w 1603922"/>
              <a:gd name="connsiteY7" fmla="*/ 441573 h 441664"/>
              <a:gd name="connsiteX8" fmla="*/ 0 w 1603922"/>
              <a:gd name="connsiteY8" fmla="*/ 226689 h 441664"/>
              <a:gd name="connsiteX9" fmla="*/ 0 w 1603922"/>
              <a:gd name="connsiteY9" fmla="*/ 218059 h 441664"/>
              <a:gd name="connsiteX0" fmla="*/ 24092 w 1628014"/>
              <a:gd name="connsiteY0" fmla="*/ 218059 h 441573"/>
              <a:gd name="connsiteX1" fmla="*/ 327876 w 1628014"/>
              <a:gd name="connsiteY1" fmla="*/ 0 h 441573"/>
              <a:gd name="connsiteX2" fmla="*/ 1396920 w 1628014"/>
              <a:gd name="connsiteY2" fmla="*/ 6350 h 441573"/>
              <a:gd name="connsiteX3" fmla="*/ 1627679 w 1628014"/>
              <a:gd name="connsiteY3" fmla="*/ 214884 h 441573"/>
              <a:gd name="connsiteX4" fmla="*/ 1627679 w 1628014"/>
              <a:gd name="connsiteY4" fmla="*/ 223514 h 441573"/>
              <a:gd name="connsiteX5" fmla="*/ 1628014 w 1628014"/>
              <a:gd name="connsiteY5" fmla="*/ 218653 h 441573"/>
              <a:gd name="connsiteX6" fmla="*/ 1406445 w 1628014"/>
              <a:gd name="connsiteY6" fmla="*/ 441573 h 441573"/>
              <a:gd name="connsiteX7" fmla="*/ 321526 w 1628014"/>
              <a:gd name="connsiteY7" fmla="*/ 441573 h 441573"/>
              <a:gd name="connsiteX8" fmla="*/ 21463 w 1628014"/>
              <a:gd name="connsiteY8" fmla="*/ 220901 h 441573"/>
              <a:gd name="connsiteX9" fmla="*/ 24092 w 1628014"/>
              <a:gd name="connsiteY9" fmla="*/ 226689 h 441573"/>
              <a:gd name="connsiteX10" fmla="*/ 24092 w 1628014"/>
              <a:gd name="connsiteY10" fmla="*/ 218059 h 441573"/>
              <a:gd name="connsiteX0" fmla="*/ 24092 w 1628014"/>
              <a:gd name="connsiteY0" fmla="*/ 218059 h 441573"/>
              <a:gd name="connsiteX1" fmla="*/ 327876 w 1628014"/>
              <a:gd name="connsiteY1" fmla="*/ 0 h 441573"/>
              <a:gd name="connsiteX2" fmla="*/ 1396920 w 1628014"/>
              <a:gd name="connsiteY2" fmla="*/ 6350 h 441573"/>
              <a:gd name="connsiteX3" fmla="*/ 1627679 w 1628014"/>
              <a:gd name="connsiteY3" fmla="*/ 214884 h 441573"/>
              <a:gd name="connsiteX4" fmla="*/ 1627679 w 1628014"/>
              <a:gd name="connsiteY4" fmla="*/ 223514 h 441573"/>
              <a:gd name="connsiteX5" fmla="*/ 1628014 w 1628014"/>
              <a:gd name="connsiteY5" fmla="*/ 218653 h 441573"/>
              <a:gd name="connsiteX6" fmla="*/ 1406445 w 1628014"/>
              <a:gd name="connsiteY6" fmla="*/ 441573 h 441573"/>
              <a:gd name="connsiteX7" fmla="*/ 321526 w 1628014"/>
              <a:gd name="connsiteY7" fmla="*/ 441573 h 441573"/>
              <a:gd name="connsiteX8" fmla="*/ 21463 w 1628014"/>
              <a:gd name="connsiteY8" fmla="*/ 220901 h 441573"/>
              <a:gd name="connsiteX9" fmla="*/ 24092 w 1628014"/>
              <a:gd name="connsiteY9" fmla="*/ 226689 h 441573"/>
              <a:gd name="connsiteX10" fmla="*/ 24092 w 1628014"/>
              <a:gd name="connsiteY10" fmla="*/ 218059 h 441573"/>
              <a:gd name="connsiteX0" fmla="*/ 2629 w 1606551"/>
              <a:gd name="connsiteY0" fmla="*/ 218059 h 441573"/>
              <a:gd name="connsiteX1" fmla="*/ 306413 w 1606551"/>
              <a:gd name="connsiteY1" fmla="*/ 0 h 441573"/>
              <a:gd name="connsiteX2" fmla="*/ 1375457 w 1606551"/>
              <a:gd name="connsiteY2" fmla="*/ 6350 h 441573"/>
              <a:gd name="connsiteX3" fmla="*/ 1606216 w 1606551"/>
              <a:gd name="connsiteY3" fmla="*/ 214884 h 441573"/>
              <a:gd name="connsiteX4" fmla="*/ 1606216 w 1606551"/>
              <a:gd name="connsiteY4" fmla="*/ 223514 h 441573"/>
              <a:gd name="connsiteX5" fmla="*/ 1606551 w 1606551"/>
              <a:gd name="connsiteY5" fmla="*/ 218653 h 441573"/>
              <a:gd name="connsiteX6" fmla="*/ 1384982 w 1606551"/>
              <a:gd name="connsiteY6" fmla="*/ 441573 h 441573"/>
              <a:gd name="connsiteX7" fmla="*/ 300063 w 1606551"/>
              <a:gd name="connsiteY7" fmla="*/ 441573 h 441573"/>
              <a:gd name="connsiteX8" fmla="*/ 0 w 1606551"/>
              <a:gd name="connsiteY8" fmla="*/ 220901 h 441573"/>
              <a:gd name="connsiteX9" fmla="*/ 2629 w 1606551"/>
              <a:gd name="connsiteY9" fmla="*/ 226689 h 441573"/>
              <a:gd name="connsiteX10" fmla="*/ 2629 w 1606551"/>
              <a:gd name="connsiteY10" fmla="*/ 218059 h 441573"/>
              <a:gd name="connsiteX0" fmla="*/ 2629 w 1606551"/>
              <a:gd name="connsiteY0" fmla="*/ 218059 h 441573"/>
              <a:gd name="connsiteX1" fmla="*/ 306413 w 1606551"/>
              <a:gd name="connsiteY1" fmla="*/ 0 h 441573"/>
              <a:gd name="connsiteX2" fmla="*/ 1375457 w 1606551"/>
              <a:gd name="connsiteY2" fmla="*/ 6350 h 441573"/>
              <a:gd name="connsiteX3" fmla="*/ 1606216 w 1606551"/>
              <a:gd name="connsiteY3" fmla="*/ 214884 h 441573"/>
              <a:gd name="connsiteX4" fmla="*/ 1606216 w 1606551"/>
              <a:gd name="connsiteY4" fmla="*/ 223514 h 441573"/>
              <a:gd name="connsiteX5" fmla="*/ 1606551 w 1606551"/>
              <a:gd name="connsiteY5" fmla="*/ 218653 h 441573"/>
              <a:gd name="connsiteX6" fmla="*/ 1384982 w 1606551"/>
              <a:gd name="connsiteY6" fmla="*/ 441573 h 441573"/>
              <a:gd name="connsiteX7" fmla="*/ 300063 w 1606551"/>
              <a:gd name="connsiteY7" fmla="*/ 441573 h 441573"/>
              <a:gd name="connsiteX8" fmla="*/ 0 w 1606551"/>
              <a:gd name="connsiteY8" fmla="*/ 220901 h 441573"/>
              <a:gd name="connsiteX9" fmla="*/ 2629 w 1606551"/>
              <a:gd name="connsiteY9" fmla="*/ 226689 h 441573"/>
              <a:gd name="connsiteX10" fmla="*/ 2629 w 1606551"/>
              <a:gd name="connsiteY10" fmla="*/ 218059 h 441573"/>
              <a:gd name="connsiteX0" fmla="*/ 2629 w 1606551"/>
              <a:gd name="connsiteY0" fmla="*/ 218059 h 441580"/>
              <a:gd name="connsiteX1" fmla="*/ 306413 w 1606551"/>
              <a:gd name="connsiteY1" fmla="*/ 0 h 441580"/>
              <a:gd name="connsiteX2" fmla="*/ 1375457 w 1606551"/>
              <a:gd name="connsiteY2" fmla="*/ 6350 h 441580"/>
              <a:gd name="connsiteX3" fmla="*/ 1606216 w 1606551"/>
              <a:gd name="connsiteY3" fmla="*/ 214884 h 441580"/>
              <a:gd name="connsiteX4" fmla="*/ 1606216 w 1606551"/>
              <a:gd name="connsiteY4" fmla="*/ 223514 h 441580"/>
              <a:gd name="connsiteX5" fmla="*/ 1606551 w 1606551"/>
              <a:gd name="connsiteY5" fmla="*/ 218653 h 441580"/>
              <a:gd name="connsiteX6" fmla="*/ 1384982 w 1606551"/>
              <a:gd name="connsiteY6" fmla="*/ 441573 h 441580"/>
              <a:gd name="connsiteX7" fmla="*/ 300063 w 1606551"/>
              <a:gd name="connsiteY7" fmla="*/ 441573 h 441580"/>
              <a:gd name="connsiteX8" fmla="*/ 0 w 1606551"/>
              <a:gd name="connsiteY8" fmla="*/ 220901 h 441580"/>
              <a:gd name="connsiteX9" fmla="*/ 2629 w 1606551"/>
              <a:gd name="connsiteY9" fmla="*/ 226689 h 441580"/>
              <a:gd name="connsiteX10" fmla="*/ 2629 w 1606551"/>
              <a:gd name="connsiteY10" fmla="*/ 218059 h 441580"/>
              <a:gd name="connsiteX0" fmla="*/ 2629 w 1606551"/>
              <a:gd name="connsiteY0" fmla="*/ 218059 h 441580"/>
              <a:gd name="connsiteX1" fmla="*/ 306413 w 1606551"/>
              <a:gd name="connsiteY1" fmla="*/ 0 h 441580"/>
              <a:gd name="connsiteX2" fmla="*/ 1375457 w 1606551"/>
              <a:gd name="connsiteY2" fmla="*/ 6350 h 441580"/>
              <a:gd name="connsiteX3" fmla="*/ 1606216 w 1606551"/>
              <a:gd name="connsiteY3" fmla="*/ 214884 h 441580"/>
              <a:gd name="connsiteX4" fmla="*/ 1606216 w 1606551"/>
              <a:gd name="connsiteY4" fmla="*/ 223514 h 441580"/>
              <a:gd name="connsiteX5" fmla="*/ 1606551 w 1606551"/>
              <a:gd name="connsiteY5" fmla="*/ 218653 h 441580"/>
              <a:gd name="connsiteX6" fmla="*/ 1384982 w 1606551"/>
              <a:gd name="connsiteY6" fmla="*/ 441573 h 441580"/>
              <a:gd name="connsiteX7" fmla="*/ 300063 w 1606551"/>
              <a:gd name="connsiteY7" fmla="*/ 441573 h 441580"/>
              <a:gd name="connsiteX8" fmla="*/ 0 w 1606551"/>
              <a:gd name="connsiteY8" fmla="*/ 220901 h 441580"/>
              <a:gd name="connsiteX9" fmla="*/ 2629 w 1606551"/>
              <a:gd name="connsiteY9" fmla="*/ 226689 h 441580"/>
              <a:gd name="connsiteX10" fmla="*/ 2629 w 1606551"/>
              <a:gd name="connsiteY10" fmla="*/ 218059 h 441580"/>
              <a:gd name="connsiteX0" fmla="*/ 2629 w 1606551"/>
              <a:gd name="connsiteY0" fmla="*/ 218059 h 441580"/>
              <a:gd name="connsiteX1" fmla="*/ 306413 w 1606551"/>
              <a:gd name="connsiteY1" fmla="*/ 0 h 441580"/>
              <a:gd name="connsiteX2" fmla="*/ 1375457 w 1606551"/>
              <a:gd name="connsiteY2" fmla="*/ 6350 h 441580"/>
              <a:gd name="connsiteX3" fmla="*/ 1606216 w 1606551"/>
              <a:gd name="connsiteY3" fmla="*/ 214884 h 441580"/>
              <a:gd name="connsiteX4" fmla="*/ 1606216 w 1606551"/>
              <a:gd name="connsiteY4" fmla="*/ 223514 h 441580"/>
              <a:gd name="connsiteX5" fmla="*/ 1606551 w 1606551"/>
              <a:gd name="connsiteY5" fmla="*/ 218653 h 441580"/>
              <a:gd name="connsiteX6" fmla="*/ 1384982 w 1606551"/>
              <a:gd name="connsiteY6" fmla="*/ 441573 h 441580"/>
              <a:gd name="connsiteX7" fmla="*/ 300063 w 1606551"/>
              <a:gd name="connsiteY7" fmla="*/ 441573 h 441580"/>
              <a:gd name="connsiteX8" fmla="*/ 0 w 1606551"/>
              <a:gd name="connsiteY8" fmla="*/ 220901 h 441580"/>
              <a:gd name="connsiteX9" fmla="*/ 2629 w 1606551"/>
              <a:gd name="connsiteY9" fmla="*/ 226689 h 441580"/>
              <a:gd name="connsiteX10" fmla="*/ 2629 w 1606551"/>
              <a:gd name="connsiteY10" fmla="*/ 218059 h 441580"/>
              <a:gd name="connsiteX0" fmla="*/ 2629 w 1606551"/>
              <a:gd name="connsiteY0" fmla="*/ 218059 h 441736"/>
              <a:gd name="connsiteX1" fmla="*/ 306413 w 1606551"/>
              <a:gd name="connsiteY1" fmla="*/ 0 h 441736"/>
              <a:gd name="connsiteX2" fmla="*/ 1375457 w 1606551"/>
              <a:gd name="connsiteY2" fmla="*/ 6350 h 441736"/>
              <a:gd name="connsiteX3" fmla="*/ 1606216 w 1606551"/>
              <a:gd name="connsiteY3" fmla="*/ 214884 h 441736"/>
              <a:gd name="connsiteX4" fmla="*/ 1606216 w 1606551"/>
              <a:gd name="connsiteY4" fmla="*/ 223514 h 441736"/>
              <a:gd name="connsiteX5" fmla="*/ 1606551 w 1606551"/>
              <a:gd name="connsiteY5" fmla="*/ 218653 h 441736"/>
              <a:gd name="connsiteX6" fmla="*/ 1384982 w 1606551"/>
              <a:gd name="connsiteY6" fmla="*/ 441573 h 441736"/>
              <a:gd name="connsiteX7" fmla="*/ 300063 w 1606551"/>
              <a:gd name="connsiteY7" fmla="*/ 441573 h 441736"/>
              <a:gd name="connsiteX8" fmla="*/ 0 w 1606551"/>
              <a:gd name="connsiteY8" fmla="*/ 220901 h 441736"/>
              <a:gd name="connsiteX9" fmla="*/ 2629 w 1606551"/>
              <a:gd name="connsiteY9" fmla="*/ 226689 h 441736"/>
              <a:gd name="connsiteX10" fmla="*/ 2629 w 1606551"/>
              <a:gd name="connsiteY10" fmla="*/ 218059 h 441736"/>
              <a:gd name="connsiteX0" fmla="*/ 2629 w 1606551"/>
              <a:gd name="connsiteY0" fmla="*/ 218059 h 441736"/>
              <a:gd name="connsiteX1" fmla="*/ 306413 w 1606551"/>
              <a:gd name="connsiteY1" fmla="*/ 0 h 441736"/>
              <a:gd name="connsiteX2" fmla="*/ 1375457 w 1606551"/>
              <a:gd name="connsiteY2" fmla="*/ 6350 h 441736"/>
              <a:gd name="connsiteX3" fmla="*/ 1606216 w 1606551"/>
              <a:gd name="connsiteY3" fmla="*/ 214884 h 441736"/>
              <a:gd name="connsiteX4" fmla="*/ 1606216 w 1606551"/>
              <a:gd name="connsiteY4" fmla="*/ 223514 h 441736"/>
              <a:gd name="connsiteX5" fmla="*/ 1606551 w 1606551"/>
              <a:gd name="connsiteY5" fmla="*/ 218653 h 441736"/>
              <a:gd name="connsiteX6" fmla="*/ 1384982 w 1606551"/>
              <a:gd name="connsiteY6" fmla="*/ 441573 h 441736"/>
              <a:gd name="connsiteX7" fmla="*/ 300063 w 1606551"/>
              <a:gd name="connsiteY7" fmla="*/ 441573 h 441736"/>
              <a:gd name="connsiteX8" fmla="*/ 0 w 1606551"/>
              <a:gd name="connsiteY8" fmla="*/ 220901 h 441736"/>
              <a:gd name="connsiteX9" fmla="*/ 2629 w 1606551"/>
              <a:gd name="connsiteY9" fmla="*/ 226689 h 441736"/>
              <a:gd name="connsiteX10" fmla="*/ 2629 w 1606551"/>
              <a:gd name="connsiteY10" fmla="*/ 218059 h 441736"/>
              <a:gd name="connsiteX0" fmla="*/ 2629 w 1606551"/>
              <a:gd name="connsiteY0" fmla="*/ 218059 h 441736"/>
              <a:gd name="connsiteX1" fmla="*/ 306413 w 1606551"/>
              <a:gd name="connsiteY1" fmla="*/ 0 h 441736"/>
              <a:gd name="connsiteX2" fmla="*/ 1375457 w 1606551"/>
              <a:gd name="connsiteY2" fmla="*/ 6350 h 441736"/>
              <a:gd name="connsiteX3" fmla="*/ 1606216 w 1606551"/>
              <a:gd name="connsiteY3" fmla="*/ 214884 h 441736"/>
              <a:gd name="connsiteX4" fmla="*/ 1606216 w 1606551"/>
              <a:gd name="connsiteY4" fmla="*/ 223514 h 441736"/>
              <a:gd name="connsiteX5" fmla="*/ 1606551 w 1606551"/>
              <a:gd name="connsiteY5" fmla="*/ 218653 h 441736"/>
              <a:gd name="connsiteX6" fmla="*/ 1384982 w 1606551"/>
              <a:gd name="connsiteY6" fmla="*/ 441573 h 441736"/>
              <a:gd name="connsiteX7" fmla="*/ 300063 w 1606551"/>
              <a:gd name="connsiteY7" fmla="*/ 441573 h 441736"/>
              <a:gd name="connsiteX8" fmla="*/ 0 w 1606551"/>
              <a:gd name="connsiteY8" fmla="*/ 220901 h 441736"/>
              <a:gd name="connsiteX9" fmla="*/ 2629 w 1606551"/>
              <a:gd name="connsiteY9" fmla="*/ 226689 h 441736"/>
              <a:gd name="connsiteX10" fmla="*/ 2629 w 1606551"/>
              <a:gd name="connsiteY10" fmla="*/ 218059 h 441736"/>
              <a:gd name="connsiteX0" fmla="*/ 39068 w 1642990"/>
              <a:gd name="connsiteY0" fmla="*/ 218059 h 441736"/>
              <a:gd name="connsiteX1" fmla="*/ 342852 w 1642990"/>
              <a:gd name="connsiteY1" fmla="*/ 0 h 441736"/>
              <a:gd name="connsiteX2" fmla="*/ 1411896 w 1642990"/>
              <a:gd name="connsiteY2" fmla="*/ 6350 h 441736"/>
              <a:gd name="connsiteX3" fmla="*/ 1642655 w 1642990"/>
              <a:gd name="connsiteY3" fmla="*/ 214884 h 441736"/>
              <a:gd name="connsiteX4" fmla="*/ 1642655 w 1642990"/>
              <a:gd name="connsiteY4" fmla="*/ 223514 h 441736"/>
              <a:gd name="connsiteX5" fmla="*/ 1642990 w 1642990"/>
              <a:gd name="connsiteY5" fmla="*/ 218653 h 441736"/>
              <a:gd name="connsiteX6" fmla="*/ 1421421 w 1642990"/>
              <a:gd name="connsiteY6" fmla="*/ 441573 h 441736"/>
              <a:gd name="connsiteX7" fmla="*/ 336502 w 1642990"/>
              <a:gd name="connsiteY7" fmla="*/ 441573 h 441736"/>
              <a:gd name="connsiteX8" fmla="*/ 36439 w 1642990"/>
              <a:gd name="connsiteY8" fmla="*/ 220901 h 441736"/>
              <a:gd name="connsiteX9" fmla="*/ 39068 w 1642990"/>
              <a:gd name="connsiteY9" fmla="*/ 218059 h 441736"/>
              <a:gd name="connsiteX0" fmla="*/ 39068 w 1642731"/>
              <a:gd name="connsiteY0" fmla="*/ 218059 h 441736"/>
              <a:gd name="connsiteX1" fmla="*/ 342852 w 1642731"/>
              <a:gd name="connsiteY1" fmla="*/ 0 h 441736"/>
              <a:gd name="connsiteX2" fmla="*/ 1411896 w 1642731"/>
              <a:gd name="connsiteY2" fmla="*/ 6350 h 441736"/>
              <a:gd name="connsiteX3" fmla="*/ 1642655 w 1642731"/>
              <a:gd name="connsiteY3" fmla="*/ 214884 h 441736"/>
              <a:gd name="connsiteX4" fmla="*/ 1642655 w 1642731"/>
              <a:gd name="connsiteY4" fmla="*/ 223514 h 441736"/>
              <a:gd name="connsiteX5" fmla="*/ 1421421 w 1642731"/>
              <a:gd name="connsiteY5" fmla="*/ 441573 h 441736"/>
              <a:gd name="connsiteX6" fmla="*/ 336502 w 1642731"/>
              <a:gd name="connsiteY6" fmla="*/ 441573 h 441736"/>
              <a:gd name="connsiteX7" fmla="*/ 36439 w 1642731"/>
              <a:gd name="connsiteY7" fmla="*/ 220901 h 441736"/>
              <a:gd name="connsiteX8" fmla="*/ 39068 w 1642731"/>
              <a:gd name="connsiteY8" fmla="*/ 218059 h 441736"/>
              <a:gd name="connsiteX0" fmla="*/ 39068 w 1642731"/>
              <a:gd name="connsiteY0" fmla="*/ 221234 h 441736"/>
              <a:gd name="connsiteX1" fmla="*/ 342852 w 1642731"/>
              <a:gd name="connsiteY1" fmla="*/ 0 h 441736"/>
              <a:gd name="connsiteX2" fmla="*/ 1411896 w 1642731"/>
              <a:gd name="connsiteY2" fmla="*/ 6350 h 441736"/>
              <a:gd name="connsiteX3" fmla="*/ 1642655 w 1642731"/>
              <a:gd name="connsiteY3" fmla="*/ 214884 h 441736"/>
              <a:gd name="connsiteX4" fmla="*/ 1642655 w 1642731"/>
              <a:gd name="connsiteY4" fmla="*/ 223514 h 441736"/>
              <a:gd name="connsiteX5" fmla="*/ 1421421 w 1642731"/>
              <a:gd name="connsiteY5" fmla="*/ 441573 h 441736"/>
              <a:gd name="connsiteX6" fmla="*/ 336502 w 1642731"/>
              <a:gd name="connsiteY6" fmla="*/ 441573 h 441736"/>
              <a:gd name="connsiteX7" fmla="*/ 36439 w 1642731"/>
              <a:gd name="connsiteY7" fmla="*/ 220901 h 441736"/>
              <a:gd name="connsiteX8" fmla="*/ 39068 w 1642731"/>
              <a:gd name="connsiteY8" fmla="*/ 221234 h 441736"/>
              <a:gd name="connsiteX0" fmla="*/ 24745 w 1628408"/>
              <a:gd name="connsiteY0" fmla="*/ 221234 h 441736"/>
              <a:gd name="connsiteX1" fmla="*/ 328529 w 1628408"/>
              <a:gd name="connsiteY1" fmla="*/ 0 h 441736"/>
              <a:gd name="connsiteX2" fmla="*/ 1397573 w 1628408"/>
              <a:gd name="connsiteY2" fmla="*/ 6350 h 441736"/>
              <a:gd name="connsiteX3" fmla="*/ 1628332 w 1628408"/>
              <a:gd name="connsiteY3" fmla="*/ 214884 h 441736"/>
              <a:gd name="connsiteX4" fmla="*/ 1628332 w 1628408"/>
              <a:gd name="connsiteY4" fmla="*/ 223514 h 441736"/>
              <a:gd name="connsiteX5" fmla="*/ 1407098 w 1628408"/>
              <a:gd name="connsiteY5" fmla="*/ 441573 h 441736"/>
              <a:gd name="connsiteX6" fmla="*/ 322179 w 1628408"/>
              <a:gd name="connsiteY6" fmla="*/ 441573 h 441736"/>
              <a:gd name="connsiteX7" fmla="*/ 22116 w 1628408"/>
              <a:gd name="connsiteY7" fmla="*/ 220901 h 441736"/>
              <a:gd name="connsiteX8" fmla="*/ 24745 w 1628408"/>
              <a:gd name="connsiteY8" fmla="*/ 221234 h 441736"/>
              <a:gd name="connsiteX0" fmla="*/ 41441 w 1645104"/>
              <a:gd name="connsiteY0" fmla="*/ 221234 h 441736"/>
              <a:gd name="connsiteX1" fmla="*/ 345225 w 1645104"/>
              <a:gd name="connsiteY1" fmla="*/ 0 h 441736"/>
              <a:gd name="connsiteX2" fmla="*/ 1414269 w 1645104"/>
              <a:gd name="connsiteY2" fmla="*/ 6350 h 441736"/>
              <a:gd name="connsiteX3" fmla="*/ 1645028 w 1645104"/>
              <a:gd name="connsiteY3" fmla="*/ 214884 h 441736"/>
              <a:gd name="connsiteX4" fmla="*/ 1645028 w 1645104"/>
              <a:gd name="connsiteY4" fmla="*/ 223514 h 441736"/>
              <a:gd name="connsiteX5" fmla="*/ 1423794 w 1645104"/>
              <a:gd name="connsiteY5" fmla="*/ 441573 h 441736"/>
              <a:gd name="connsiteX6" fmla="*/ 338875 w 1645104"/>
              <a:gd name="connsiteY6" fmla="*/ 441573 h 441736"/>
              <a:gd name="connsiteX7" fmla="*/ 38812 w 1645104"/>
              <a:gd name="connsiteY7" fmla="*/ 220901 h 441736"/>
              <a:gd name="connsiteX8" fmla="*/ 41441 w 1645104"/>
              <a:gd name="connsiteY8" fmla="*/ 221234 h 441736"/>
              <a:gd name="connsiteX0" fmla="*/ 41441 w 1645104"/>
              <a:gd name="connsiteY0" fmla="*/ 221234 h 441736"/>
              <a:gd name="connsiteX1" fmla="*/ 345225 w 1645104"/>
              <a:gd name="connsiteY1" fmla="*/ 0 h 441736"/>
              <a:gd name="connsiteX2" fmla="*/ 1414269 w 1645104"/>
              <a:gd name="connsiteY2" fmla="*/ 6350 h 441736"/>
              <a:gd name="connsiteX3" fmla="*/ 1645028 w 1645104"/>
              <a:gd name="connsiteY3" fmla="*/ 214884 h 441736"/>
              <a:gd name="connsiteX4" fmla="*/ 1645028 w 1645104"/>
              <a:gd name="connsiteY4" fmla="*/ 223514 h 441736"/>
              <a:gd name="connsiteX5" fmla="*/ 1423794 w 1645104"/>
              <a:gd name="connsiteY5" fmla="*/ 441573 h 441736"/>
              <a:gd name="connsiteX6" fmla="*/ 338875 w 1645104"/>
              <a:gd name="connsiteY6" fmla="*/ 441573 h 441736"/>
              <a:gd name="connsiteX7" fmla="*/ 38812 w 1645104"/>
              <a:gd name="connsiteY7" fmla="*/ 220901 h 441736"/>
              <a:gd name="connsiteX8" fmla="*/ 41441 w 1645104"/>
              <a:gd name="connsiteY8" fmla="*/ 221234 h 441736"/>
              <a:gd name="connsiteX0" fmla="*/ 24057 w 1627720"/>
              <a:gd name="connsiteY0" fmla="*/ 221234 h 441736"/>
              <a:gd name="connsiteX1" fmla="*/ 327841 w 1627720"/>
              <a:gd name="connsiteY1" fmla="*/ 0 h 441736"/>
              <a:gd name="connsiteX2" fmla="*/ 1396885 w 1627720"/>
              <a:gd name="connsiteY2" fmla="*/ 6350 h 441736"/>
              <a:gd name="connsiteX3" fmla="*/ 1627644 w 1627720"/>
              <a:gd name="connsiteY3" fmla="*/ 214884 h 441736"/>
              <a:gd name="connsiteX4" fmla="*/ 1627644 w 1627720"/>
              <a:gd name="connsiteY4" fmla="*/ 223514 h 441736"/>
              <a:gd name="connsiteX5" fmla="*/ 1406410 w 1627720"/>
              <a:gd name="connsiteY5" fmla="*/ 441573 h 441736"/>
              <a:gd name="connsiteX6" fmla="*/ 321491 w 1627720"/>
              <a:gd name="connsiteY6" fmla="*/ 441573 h 441736"/>
              <a:gd name="connsiteX7" fmla="*/ 21428 w 1627720"/>
              <a:gd name="connsiteY7" fmla="*/ 220901 h 441736"/>
              <a:gd name="connsiteX8" fmla="*/ 24057 w 1627720"/>
              <a:gd name="connsiteY8" fmla="*/ 221234 h 441736"/>
              <a:gd name="connsiteX0" fmla="*/ 0 w 1606292"/>
              <a:gd name="connsiteY0" fmla="*/ 220901 h 441736"/>
              <a:gd name="connsiteX1" fmla="*/ 306413 w 1606292"/>
              <a:gd name="connsiteY1" fmla="*/ 0 h 441736"/>
              <a:gd name="connsiteX2" fmla="*/ 1375457 w 1606292"/>
              <a:gd name="connsiteY2" fmla="*/ 6350 h 441736"/>
              <a:gd name="connsiteX3" fmla="*/ 1606216 w 1606292"/>
              <a:gd name="connsiteY3" fmla="*/ 214884 h 441736"/>
              <a:gd name="connsiteX4" fmla="*/ 1606216 w 1606292"/>
              <a:gd name="connsiteY4" fmla="*/ 223514 h 441736"/>
              <a:gd name="connsiteX5" fmla="*/ 1384982 w 1606292"/>
              <a:gd name="connsiteY5" fmla="*/ 441573 h 441736"/>
              <a:gd name="connsiteX6" fmla="*/ 300063 w 1606292"/>
              <a:gd name="connsiteY6" fmla="*/ 441573 h 441736"/>
              <a:gd name="connsiteX7" fmla="*/ 0 w 1606292"/>
              <a:gd name="connsiteY7" fmla="*/ 220901 h 441736"/>
              <a:gd name="connsiteX0" fmla="*/ 0 w 1606292"/>
              <a:gd name="connsiteY0" fmla="*/ 220901 h 441736"/>
              <a:gd name="connsiteX1" fmla="*/ 306413 w 1606292"/>
              <a:gd name="connsiteY1" fmla="*/ 0 h 441736"/>
              <a:gd name="connsiteX2" fmla="*/ 1375457 w 1606292"/>
              <a:gd name="connsiteY2" fmla="*/ 6350 h 441736"/>
              <a:gd name="connsiteX3" fmla="*/ 1606216 w 1606292"/>
              <a:gd name="connsiteY3" fmla="*/ 214884 h 441736"/>
              <a:gd name="connsiteX4" fmla="*/ 1606216 w 1606292"/>
              <a:gd name="connsiteY4" fmla="*/ 223514 h 441736"/>
              <a:gd name="connsiteX5" fmla="*/ 1384982 w 1606292"/>
              <a:gd name="connsiteY5" fmla="*/ 441573 h 441736"/>
              <a:gd name="connsiteX6" fmla="*/ 300063 w 1606292"/>
              <a:gd name="connsiteY6" fmla="*/ 441573 h 441736"/>
              <a:gd name="connsiteX7" fmla="*/ 0 w 1606292"/>
              <a:gd name="connsiteY7" fmla="*/ 220901 h 441736"/>
              <a:gd name="connsiteX0" fmla="*/ 0 w 1606292"/>
              <a:gd name="connsiteY0" fmla="*/ 220901 h 441702"/>
              <a:gd name="connsiteX1" fmla="*/ 306413 w 1606292"/>
              <a:gd name="connsiteY1" fmla="*/ 0 h 441702"/>
              <a:gd name="connsiteX2" fmla="*/ 1375457 w 1606292"/>
              <a:gd name="connsiteY2" fmla="*/ 6350 h 441702"/>
              <a:gd name="connsiteX3" fmla="*/ 1606216 w 1606292"/>
              <a:gd name="connsiteY3" fmla="*/ 214884 h 441702"/>
              <a:gd name="connsiteX4" fmla="*/ 1606216 w 1606292"/>
              <a:gd name="connsiteY4" fmla="*/ 223514 h 441702"/>
              <a:gd name="connsiteX5" fmla="*/ 1384982 w 1606292"/>
              <a:gd name="connsiteY5" fmla="*/ 441573 h 441702"/>
              <a:gd name="connsiteX6" fmla="*/ 300063 w 1606292"/>
              <a:gd name="connsiteY6" fmla="*/ 441573 h 441702"/>
              <a:gd name="connsiteX7" fmla="*/ 0 w 1606292"/>
              <a:gd name="connsiteY7" fmla="*/ 220901 h 441702"/>
              <a:gd name="connsiteX0" fmla="*/ 0 w 1606292"/>
              <a:gd name="connsiteY0" fmla="*/ 220901 h 441702"/>
              <a:gd name="connsiteX1" fmla="*/ 306413 w 1606292"/>
              <a:gd name="connsiteY1" fmla="*/ 0 h 441702"/>
              <a:gd name="connsiteX2" fmla="*/ 1375457 w 1606292"/>
              <a:gd name="connsiteY2" fmla="*/ 6350 h 441702"/>
              <a:gd name="connsiteX3" fmla="*/ 1606216 w 1606292"/>
              <a:gd name="connsiteY3" fmla="*/ 214884 h 441702"/>
              <a:gd name="connsiteX4" fmla="*/ 1606216 w 1606292"/>
              <a:gd name="connsiteY4" fmla="*/ 223514 h 441702"/>
              <a:gd name="connsiteX5" fmla="*/ 1384982 w 1606292"/>
              <a:gd name="connsiteY5" fmla="*/ 441573 h 441702"/>
              <a:gd name="connsiteX6" fmla="*/ 300063 w 1606292"/>
              <a:gd name="connsiteY6" fmla="*/ 441573 h 441702"/>
              <a:gd name="connsiteX7" fmla="*/ 0 w 1606292"/>
              <a:gd name="connsiteY7" fmla="*/ 220901 h 441702"/>
              <a:gd name="connsiteX0" fmla="*/ 0 w 1606292"/>
              <a:gd name="connsiteY0" fmla="*/ 220901 h 441702"/>
              <a:gd name="connsiteX1" fmla="*/ 306413 w 1606292"/>
              <a:gd name="connsiteY1" fmla="*/ 0 h 441702"/>
              <a:gd name="connsiteX2" fmla="*/ 1375457 w 1606292"/>
              <a:gd name="connsiteY2" fmla="*/ 6350 h 441702"/>
              <a:gd name="connsiteX3" fmla="*/ 1606216 w 1606292"/>
              <a:gd name="connsiteY3" fmla="*/ 214884 h 441702"/>
              <a:gd name="connsiteX4" fmla="*/ 1606216 w 1606292"/>
              <a:gd name="connsiteY4" fmla="*/ 223514 h 441702"/>
              <a:gd name="connsiteX5" fmla="*/ 1384982 w 1606292"/>
              <a:gd name="connsiteY5" fmla="*/ 441573 h 441702"/>
              <a:gd name="connsiteX6" fmla="*/ 325463 w 1606292"/>
              <a:gd name="connsiteY6" fmla="*/ 441573 h 441702"/>
              <a:gd name="connsiteX7" fmla="*/ 0 w 1606292"/>
              <a:gd name="connsiteY7" fmla="*/ 220901 h 441702"/>
              <a:gd name="connsiteX0" fmla="*/ 0 w 1606292"/>
              <a:gd name="connsiteY0" fmla="*/ 220901 h 441967"/>
              <a:gd name="connsiteX1" fmla="*/ 306413 w 1606292"/>
              <a:gd name="connsiteY1" fmla="*/ 0 h 441967"/>
              <a:gd name="connsiteX2" fmla="*/ 1375457 w 1606292"/>
              <a:gd name="connsiteY2" fmla="*/ 6350 h 441967"/>
              <a:gd name="connsiteX3" fmla="*/ 1606216 w 1606292"/>
              <a:gd name="connsiteY3" fmla="*/ 214884 h 441967"/>
              <a:gd name="connsiteX4" fmla="*/ 1606216 w 1606292"/>
              <a:gd name="connsiteY4" fmla="*/ 223514 h 441967"/>
              <a:gd name="connsiteX5" fmla="*/ 1384982 w 1606292"/>
              <a:gd name="connsiteY5" fmla="*/ 441573 h 441967"/>
              <a:gd name="connsiteX6" fmla="*/ 325463 w 1606292"/>
              <a:gd name="connsiteY6" fmla="*/ 441573 h 441967"/>
              <a:gd name="connsiteX7" fmla="*/ 0 w 1606292"/>
              <a:gd name="connsiteY7" fmla="*/ 220901 h 441967"/>
              <a:gd name="connsiteX0" fmla="*/ 0 w 1606292"/>
              <a:gd name="connsiteY0" fmla="*/ 220901 h 441702"/>
              <a:gd name="connsiteX1" fmla="*/ 306413 w 1606292"/>
              <a:gd name="connsiteY1" fmla="*/ 0 h 441702"/>
              <a:gd name="connsiteX2" fmla="*/ 1375457 w 1606292"/>
              <a:gd name="connsiteY2" fmla="*/ 6350 h 441702"/>
              <a:gd name="connsiteX3" fmla="*/ 1606216 w 1606292"/>
              <a:gd name="connsiteY3" fmla="*/ 214884 h 441702"/>
              <a:gd name="connsiteX4" fmla="*/ 1606216 w 1606292"/>
              <a:gd name="connsiteY4" fmla="*/ 223514 h 441702"/>
              <a:gd name="connsiteX5" fmla="*/ 1384982 w 1606292"/>
              <a:gd name="connsiteY5" fmla="*/ 441573 h 441702"/>
              <a:gd name="connsiteX6" fmla="*/ 325463 w 1606292"/>
              <a:gd name="connsiteY6" fmla="*/ 441573 h 441702"/>
              <a:gd name="connsiteX7" fmla="*/ 0 w 1606292"/>
              <a:gd name="connsiteY7" fmla="*/ 220901 h 441702"/>
              <a:gd name="connsiteX0" fmla="*/ 0 w 1606292"/>
              <a:gd name="connsiteY0" fmla="*/ 220901 h 441967"/>
              <a:gd name="connsiteX1" fmla="*/ 306413 w 1606292"/>
              <a:gd name="connsiteY1" fmla="*/ 0 h 441967"/>
              <a:gd name="connsiteX2" fmla="*/ 1375457 w 1606292"/>
              <a:gd name="connsiteY2" fmla="*/ 6350 h 441967"/>
              <a:gd name="connsiteX3" fmla="*/ 1606216 w 1606292"/>
              <a:gd name="connsiteY3" fmla="*/ 214884 h 441967"/>
              <a:gd name="connsiteX4" fmla="*/ 1606216 w 1606292"/>
              <a:gd name="connsiteY4" fmla="*/ 223514 h 441967"/>
              <a:gd name="connsiteX5" fmla="*/ 1384982 w 1606292"/>
              <a:gd name="connsiteY5" fmla="*/ 441573 h 441967"/>
              <a:gd name="connsiteX6" fmla="*/ 325463 w 1606292"/>
              <a:gd name="connsiteY6" fmla="*/ 441573 h 441967"/>
              <a:gd name="connsiteX7" fmla="*/ 0 w 1606292"/>
              <a:gd name="connsiteY7" fmla="*/ 220901 h 441967"/>
              <a:gd name="connsiteX0" fmla="*/ 0 w 1606292"/>
              <a:gd name="connsiteY0" fmla="*/ 220901 h 442079"/>
              <a:gd name="connsiteX1" fmla="*/ 306413 w 1606292"/>
              <a:gd name="connsiteY1" fmla="*/ 0 h 442079"/>
              <a:gd name="connsiteX2" fmla="*/ 1375457 w 1606292"/>
              <a:gd name="connsiteY2" fmla="*/ 6350 h 442079"/>
              <a:gd name="connsiteX3" fmla="*/ 1606216 w 1606292"/>
              <a:gd name="connsiteY3" fmla="*/ 214884 h 442079"/>
              <a:gd name="connsiteX4" fmla="*/ 1606216 w 1606292"/>
              <a:gd name="connsiteY4" fmla="*/ 223514 h 442079"/>
              <a:gd name="connsiteX5" fmla="*/ 1384982 w 1606292"/>
              <a:gd name="connsiteY5" fmla="*/ 441573 h 442079"/>
              <a:gd name="connsiteX6" fmla="*/ 325463 w 1606292"/>
              <a:gd name="connsiteY6" fmla="*/ 441573 h 442079"/>
              <a:gd name="connsiteX7" fmla="*/ 0 w 1606292"/>
              <a:gd name="connsiteY7" fmla="*/ 220901 h 442079"/>
              <a:gd name="connsiteX0" fmla="*/ 0 w 1606292"/>
              <a:gd name="connsiteY0" fmla="*/ 220901 h 442079"/>
              <a:gd name="connsiteX1" fmla="*/ 306413 w 1606292"/>
              <a:gd name="connsiteY1" fmla="*/ 0 h 442079"/>
              <a:gd name="connsiteX2" fmla="*/ 1375457 w 1606292"/>
              <a:gd name="connsiteY2" fmla="*/ 6350 h 442079"/>
              <a:gd name="connsiteX3" fmla="*/ 1606216 w 1606292"/>
              <a:gd name="connsiteY3" fmla="*/ 214884 h 442079"/>
              <a:gd name="connsiteX4" fmla="*/ 1384982 w 1606292"/>
              <a:gd name="connsiteY4" fmla="*/ 441573 h 442079"/>
              <a:gd name="connsiteX5" fmla="*/ 325463 w 1606292"/>
              <a:gd name="connsiteY5" fmla="*/ 441573 h 442079"/>
              <a:gd name="connsiteX6" fmla="*/ 0 w 1606292"/>
              <a:gd name="connsiteY6" fmla="*/ 220901 h 442079"/>
              <a:gd name="connsiteX0" fmla="*/ 0 w 1606292"/>
              <a:gd name="connsiteY0" fmla="*/ 220901 h 442079"/>
              <a:gd name="connsiteX1" fmla="*/ 306413 w 1606292"/>
              <a:gd name="connsiteY1" fmla="*/ 0 h 442079"/>
              <a:gd name="connsiteX2" fmla="*/ 1375457 w 1606292"/>
              <a:gd name="connsiteY2" fmla="*/ 6350 h 442079"/>
              <a:gd name="connsiteX3" fmla="*/ 1606216 w 1606292"/>
              <a:gd name="connsiteY3" fmla="*/ 214884 h 442079"/>
              <a:gd name="connsiteX4" fmla="*/ 1384982 w 1606292"/>
              <a:gd name="connsiteY4" fmla="*/ 441573 h 442079"/>
              <a:gd name="connsiteX5" fmla="*/ 325463 w 1606292"/>
              <a:gd name="connsiteY5" fmla="*/ 441573 h 442079"/>
              <a:gd name="connsiteX6" fmla="*/ 0 w 1606292"/>
              <a:gd name="connsiteY6" fmla="*/ 220901 h 442079"/>
              <a:gd name="connsiteX0" fmla="*/ 0 w 1606292"/>
              <a:gd name="connsiteY0" fmla="*/ 220901 h 442079"/>
              <a:gd name="connsiteX1" fmla="*/ 306413 w 1606292"/>
              <a:gd name="connsiteY1" fmla="*/ 0 h 442079"/>
              <a:gd name="connsiteX2" fmla="*/ 1375457 w 1606292"/>
              <a:gd name="connsiteY2" fmla="*/ 6350 h 442079"/>
              <a:gd name="connsiteX3" fmla="*/ 1606216 w 1606292"/>
              <a:gd name="connsiteY3" fmla="*/ 214884 h 442079"/>
              <a:gd name="connsiteX4" fmla="*/ 1384982 w 1606292"/>
              <a:gd name="connsiteY4" fmla="*/ 441573 h 442079"/>
              <a:gd name="connsiteX5" fmla="*/ 325463 w 1606292"/>
              <a:gd name="connsiteY5" fmla="*/ 441573 h 442079"/>
              <a:gd name="connsiteX6" fmla="*/ 0 w 1606292"/>
              <a:gd name="connsiteY6" fmla="*/ 220901 h 442079"/>
              <a:gd name="connsiteX0" fmla="*/ 0 w 1606292"/>
              <a:gd name="connsiteY0" fmla="*/ 217726 h 438904"/>
              <a:gd name="connsiteX1" fmla="*/ 255613 w 1606292"/>
              <a:gd name="connsiteY1" fmla="*/ 0 h 438904"/>
              <a:gd name="connsiteX2" fmla="*/ 1375457 w 1606292"/>
              <a:gd name="connsiteY2" fmla="*/ 3175 h 438904"/>
              <a:gd name="connsiteX3" fmla="*/ 1606216 w 1606292"/>
              <a:gd name="connsiteY3" fmla="*/ 211709 h 438904"/>
              <a:gd name="connsiteX4" fmla="*/ 1384982 w 1606292"/>
              <a:gd name="connsiteY4" fmla="*/ 438398 h 438904"/>
              <a:gd name="connsiteX5" fmla="*/ 325463 w 1606292"/>
              <a:gd name="connsiteY5" fmla="*/ 438398 h 438904"/>
              <a:gd name="connsiteX6" fmla="*/ 0 w 1606292"/>
              <a:gd name="connsiteY6" fmla="*/ 217726 h 438904"/>
              <a:gd name="connsiteX0" fmla="*/ 0 w 1606292"/>
              <a:gd name="connsiteY0" fmla="*/ 217726 h 438904"/>
              <a:gd name="connsiteX1" fmla="*/ 255613 w 1606292"/>
              <a:gd name="connsiteY1" fmla="*/ 0 h 438904"/>
              <a:gd name="connsiteX2" fmla="*/ 1375457 w 1606292"/>
              <a:gd name="connsiteY2" fmla="*/ 3175 h 438904"/>
              <a:gd name="connsiteX3" fmla="*/ 1606216 w 1606292"/>
              <a:gd name="connsiteY3" fmla="*/ 211709 h 438904"/>
              <a:gd name="connsiteX4" fmla="*/ 1384982 w 1606292"/>
              <a:gd name="connsiteY4" fmla="*/ 438398 h 438904"/>
              <a:gd name="connsiteX5" fmla="*/ 274663 w 1606292"/>
              <a:gd name="connsiteY5" fmla="*/ 438398 h 438904"/>
              <a:gd name="connsiteX6" fmla="*/ 0 w 1606292"/>
              <a:gd name="connsiteY6" fmla="*/ 217726 h 438904"/>
              <a:gd name="connsiteX0" fmla="*/ 0 w 1606292"/>
              <a:gd name="connsiteY0" fmla="*/ 217726 h 438405"/>
              <a:gd name="connsiteX1" fmla="*/ 255613 w 1606292"/>
              <a:gd name="connsiteY1" fmla="*/ 0 h 438405"/>
              <a:gd name="connsiteX2" fmla="*/ 1375457 w 1606292"/>
              <a:gd name="connsiteY2" fmla="*/ 3175 h 438405"/>
              <a:gd name="connsiteX3" fmla="*/ 1606216 w 1606292"/>
              <a:gd name="connsiteY3" fmla="*/ 211709 h 438405"/>
              <a:gd name="connsiteX4" fmla="*/ 1384982 w 1606292"/>
              <a:gd name="connsiteY4" fmla="*/ 438398 h 438405"/>
              <a:gd name="connsiteX5" fmla="*/ 274663 w 1606292"/>
              <a:gd name="connsiteY5" fmla="*/ 438398 h 438405"/>
              <a:gd name="connsiteX6" fmla="*/ 0 w 1606292"/>
              <a:gd name="connsiteY6" fmla="*/ 217726 h 438405"/>
              <a:gd name="connsiteX0" fmla="*/ 0 w 1606292"/>
              <a:gd name="connsiteY0" fmla="*/ 217726 h 438405"/>
              <a:gd name="connsiteX1" fmla="*/ 255613 w 1606292"/>
              <a:gd name="connsiteY1" fmla="*/ 0 h 438405"/>
              <a:gd name="connsiteX2" fmla="*/ 1375457 w 1606292"/>
              <a:gd name="connsiteY2" fmla="*/ 3175 h 438405"/>
              <a:gd name="connsiteX3" fmla="*/ 1606216 w 1606292"/>
              <a:gd name="connsiteY3" fmla="*/ 211709 h 438405"/>
              <a:gd name="connsiteX4" fmla="*/ 1384982 w 1606292"/>
              <a:gd name="connsiteY4" fmla="*/ 438398 h 438405"/>
              <a:gd name="connsiteX5" fmla="*/ 274663 w 1606292"/>
              <a:gd name="connsiteY5" fmla="*/ 438398 h 438405"/>
              <a:gd name="connsiteX6" fmla="*/ 0 w 1606292"/>
              <a:gd name="connsiteY6" fmla="*/ 217726 h 438405"/>
              <a:gd name="connsiteX0" fmla="*/ 0 w 1606292"/>
              <a:gd name="connsiteY0" fmla="*/ 217726 h 438403"/>
              <a:gd name="connsiteX1" fmla="*/ 255613 w 1606292"/>
              <a:gd name="connsiteY1" fmla="*/ 0 h 438403"/>
              <a:gd name="connsiteX2" fmla="*/ 1375457 w 1606292"/>
              <a:gd name="connsiteY2" fmla="*/ 3175 h 438403"/>
              <a:gd name="connsiteX3" fmla="*/ 1606216 w 1606292"/>
              <a:gd name="connsiteY3" fmla="*/ 211709 h 438403"/>
              <a:gd name="connsiteX4" fmla="*/ 1384982 w 1606292"/>
              <a:gd name="connsiteY4" fmla="*/ 438398 h 438403"/>
              <a:gd name="connsiteX5" fmla="*/ 274663 w 1606292"/>
              <a:gd name="connsiteY5" fmla="*/ 438398 h 438403"/>
              <a:gd name="connsiteX6" fmla="*/ 0 w 1606292"/>
              <a:gd name="connsiteY6" fmla="*/ 217726 h 438403"/>
              <a:gd name="connsiteX0" fmla="*/ 0 w 1606292"/>
              <a:gd name="connsiteY0" fmla="*/ 217726 h 438403"/>
              <a:gd name="connsiteX1" fmla="*/ 255613 w 1606292"/>
              <a:gd name="connsiteY1" fmla="*/ 0 h 438403"/>
              <a:gd name="connsiteX2" fmla="*/ 1375457 w 1606292"/>
              <a:gd name="connsiteY2" fmla="*/ 3175 h 438403"/>
              <a:gd name="connsiteX3" fmla="*/ 1606216 w 1606292"/>
              <a:gd name="connsiteY3" fmla="*/ 211709 h 438403"/>
              <a:gd name="connsiteX4" fmla="*/ 1384982 w 1606292"/>
              <a:gd name="connsiteY4" fmla="*/ 438398 h 438403"/>
              <a:gd name="connsiteX5" fmla="*/ 274663 w 1606292"/>
              <a:gd name="connsiteY5" fmla="*/ 438398 h 438403"/>
              <a:gd name="connsiteX6" fmla="*/ 0 w 1606292"/>
              <a:gd name="connsiteY6" fmla="*/ 217726 h 438403"/>
              <a:gd name="connsiteX0" fmla="*/ 18 w 1606310"/>
              <a:gd name="connsiteY0" fmla="*/ 217726 h 438403"/>
              <a:gd name="connsiteX1" fmla="*/ 255631 w 1606310"/>
              <a:gd name="connsiteY1" fmla="*/ 0 h 438403"/>
              <a:gd name="connsiteX2" fmla="*/ 1375475 w 1606310"/>
              <a:gd name="connsiteY2" fmla="*/ 3175 h 438403"/>
              <a:gd name="connsiteX3" fmla="*/ 1606234 w 1606310"/>
              <a:gd name="connsiteY3" fmla="*/ 211709 h 438403"/>
              <a:gd name="connsiteX4" fmla="*/ 1385000 w 1606310"/>
              <a:gd name="connsiteY4" fmla="*/ 438398 h 438403"/>
              <a:gd name="connsiteX5" fmla="*/ 274681 w 1606310"/>
              <a:gd name="connsiteY5" fmla="*/ 438398 h 438403"/>
              <a:gd name="connsiteX6" fmla="*/ 18 w 1606310"/>
              <a:gd name="connsiteY6" fmla="*/ 217726 h 438403"/>
              <a:gd name="connsiteX0" fmla="*/ 18 w 1606310"/>
              <a:gd name="connsiteY0" fmla="*/ 217726 h 438403"/>
              <a:gd name="connsiteX1" fmla="*/ 255631 w 1606310"/>
              <a:gd name="connsiteY1" fmla="*/ 0 h 438403"/>
              <a:gd name="connsiteX2" fmla="*/ 1375475 w 1606310"/>
              <a:gd name="connsiteY2" fmla="*/ 3175 h 438403"/>
              <a:gd name="connsiteX3" fmla="*/ 1606234 w 1606310"/>
              <a:gd name="connsiteY3" fmla="*/ 211709 h 438403"/>
              <a:gd name="connsiteX4" fmla="*/ 1385000 w 1606310"/>
              <a:gd name="connsiteY4" fmla="*/ 438398 h 438403"/>
              <a:gd name="connsiteX5" fmla="*/ 274681 w 1606310"/>
              <a:gd name="connsiteY5" fmla="*/ 438398 h 438403"/>
              <a:gd name="connsiteX6" fmla="*/ 18 w 1606310"/>
              <a:gd name="connsiteY6" fmla="*/ 217726 h 438403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375475 w 1606310"/>
              <a:gd name="connsiteY2" fmla="*/ 3175 h 438401"/>
              <a:gd name="connsiteX3" fmla="*/ 1606234 w 1606310"/>
              <a:gd name="connsiteY3" fmla="*/ 211709 h 438401"/>
              <a:gd name="connsiteX4" fmla="*/ 1385000 w 1606310"/>
              <a:gd name="connsiteY4" fmla="*/ 438398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336"/>
              <a:gd name="connsiteY0" fmla="*/ 217726 h 438401"/>
              <a:gd name="connsiteX1" fmla="*/ 255631 w 1606336"/>
              <a:gd name="connsiteY1" fmla="*/ 0 h 438401"/>
              <a:gd name="connsiteX2" fmla="*/ 1400875 w 1606336"/>
              <a:gd name="connsiteY2" fmla="*/ 3175 h 438401"/>
              <a:gd name="connsiteX3" fmla="*/ 1606234 w 1606336"/>
              <a:gd name="connsiteY3" fmla="*/ 211709 h 438401"/>
              <a:gd name="connsiteX4" fmla="*/ 1385000 w 1606336"/>
              <a:gd name="connsiteY4" fmla="*/ 438398 h 438401"/>
              <a:gd name="connsiteX5" fmla="*/ 274681 w 1606336"/>
              <a:gd name="connsiteY5" fmla="*/ 438398 h 438401"/>
              <a:gd name="connsiteX6" fmla="*/ 18 w 1606336"/>
              <a:gd name="connsiteY6" fmla="*/ 217726 h 438401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400875 w 1606310"/>
              <a:gd name="connsiteY2" fmla="*/ 3175 h 438401"/>
              <a:gd name="connsiteX3" fmla="*/ 1606234 w 1606310"/>
              <a:gd name="connsiteY3" fmla="*/ 211709 h 438401"/>
              <a:gd name="connsiteX4" fmla="*/ 1385000 w 1606310"/>
              <a:gd name="connsiteY4" fmla="*/ 438398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400875 w 1606310"/>
              <a:gd name="connsiteY2" fmla="*/ 3175 h 438401"/>
              <a:gd name="connsiteX3" fmla="*/ 1606234 w 1606310"/>
              <a:gd name="connsiteY3" fmla="*/ 211709 h 438401"/>
              <a:gd name="connsiteX4" fmla="*/ 1416750 w 1606310"/>
              <a:gd name="connsiteY4" fmla="*/ 435223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400875 w 1606310"/>
              <a:gd name="connsiteY2" fmla="*/ 3175 h 438401"/>
              <a:gd name="connsiteX3" fmla="*/ 1606234 w 1606310"/>
              <a:gd name="connsiteY3" fmla="*/ 211709 h 438401"/>
              <a:gd name="connsiteX4" fmla="*/ 1416750 w 1606310"/>
              <a:gd name="connsiteY4" fmla="*/ 435223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289"/>
              <a:gd name="connsiteY0" fmla="*/ 217726 h 438401"/>
              <a:gd name="connsiteX1" fmla="*/ 255631 w 1606289"/>
              <a:gd name="connsiteY1" fmla="*/ 0 h 438401"/>
              <a:gd name="connsiteX2" fmla="*/ 1362775 w 1606289"/>
              <a:gd name="connsiteY2" fmla="*/ 6350 h 438401"/>
              <a:gd name="connsiteX3" fmla="*/ 1606234 w 1606289"/>
              <a:gd name="connsiteY3" fmla="*/ 211709 h 438401"/>
              <a:gd name="connsiteX4" fmla="*/ 1416750 w 1606289"/>
              <a:gd name="connsiteY4" fmla="*/ 435223 h 438401"/>
              <a:gd name="connsiteX5" fmla="*/ 274681 w 1606289"/>
              <a:gd name="connsiteY5" fmla="*/ 438398 h 438401"/>
              <a:gd name="connsiteX6" fmla="*/ 18 w 1606289"/>
              <a:gd name="connsiteY6" fmla="*/ 217726 h 438401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362775 w 1606310"/>
              <a:gd name="connsiteY2" fmla="*/ 6350 h 438401"/>
              <a:gd name="connsiteX3" fmla="*/ 1606234 w 1606310"/>
              <a:gd name="connsiteY3" fmla="*/ 211709 h 438401"/>
              <a:gd name="connsiteX4" fmla="*/ 1416750 w 1606310"/>
              <a:gd name="connsiteY4" fmla="*/ 435223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362775 w 1606310"/>
              <a:gd name="connsiteY2" fmla="*/ 6350 h 438401"/>
              <a:gd name="connsiteX3" fmla="*/ 1606234 w 1606310"/>
              <a:gd name="connsiteY3" fmla="*/ 211709 h 438401"/>
              <a:gd name="connsiteX4" fmla="*/ 1375475 w 1606310"/>
              <a:gd name="connsiteY4" fmla="*/ 435223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362775 w 1606310"/>
              <a:gd name="connsiteY2" fmla="*/ 6350 h 438401"/>
              <a:gd name="connsiteX3" fmla="*/ 1606234 w 1606310"/>
              <a:gd name="connsiteY3" fmla="*/ 211709 h 438401"/>
              <a:gd name="connsiteX4" fmla="*/ 1375475 w 1606310"/>
              <a:gd name="connsiteY4" fmla="*/ 435223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325"/>
              <a:gd name="connsiteY0" fmla="*/ 217726 h 438401"/>
              <a:gd name="connsiteX1" fmla="*/ 255631 w 1606325"/>
              <a:gd name="connsiteY1" fmla="*/ 0 h 438401"/>
              <a:gd name="connsiteX2" fmla="*/ 1362775 w 1606325"/>
              <a:gd name="connsiteY2" fmla="*/ 6350 h 438401"/>
              <a:gd name="connsiteX3" fmla="*/ 1606234 w 1606325"/>
              <a:gd name="connsiteY3" fmla="*/ 211709 h 438401"/>
              <a:gd name="connsiteX4" fmla="*/ 1375475 w 1606325"/>
              <a:gd name="connsiteY4" fmla="*/ 435223 h 438401"/>
              <a:gd name="connsiteX5" fmla="*/ 274681 w 1606325"/>
              <a:gd name="connsiteY5" fmla="*/ 438398 h 438401"/>
              <a:gd name="connsiteX6" fmla="*/ 18 w 1606325"/>
              <a:gd name="connsiteY6" fmla="*/ 217726 h 438401"/>
              <a:gd name="connsiteX0" fmla="*/ 18 w 1606325"/>
              <a:gd name="connsiteY0" fmla="*/ 217726 h 438401"/>
              <a:gd name="connsiteX1" fmla="*/ 255631 w 1606325"/>
              <a:gd name="connsiteY1" fmla="*/ 0 h 438401"/>
              <a:gd name="connsiteX2" fmla="*/ 1362775 w 1606325"/>
              <a:gd name="connsiteY2" fmla="*/ 6350 h 438401"/>
              <a:gd name="connsiteX3" fmla="*/ 1606234 w 1606325"/>
              <a:gd name="connsiteY3" fmla="*/ 211709 h 438401"/>
              <a:gd name="connsiteX4" fmla="*/ 1375475 w 1606325"/>
              <a:gd name="connsiteY4" fmla="*/ 435223 h 438401"/>
              <a:gd name="connsiteX5" fmla="*/ 274681 w 1606325"/>
              <a:gd name="connsiteY5" fmla="*/ 438398 h 438401"/>
              <a:gd name="connsiteX6" fmla="*/ 18 w 1606325"/>
              <a:gd name="connsiteY6" fmla="*/ 217726 h 438401"/>
              <a:gd name="connsiteX0" fmla="*/ 18 w 1603153"/>
              <a:gd name="connsiteY0" fmla="*/ 217726 h 438401"/>
              <a:gd name="connsiteX1" fmla="*/ 255631 w 1603153"/>
              <a:gd name="connsiteY1" fmla="*/ 0 h 438401"/>
              <a:gd name="connsiteX2" fmla="*/ 1362775 w 1603153"/>
              <a:gd name="connsiteY2" fmla="*/ 6350 h 438401"/>
              <a:gd name="connsiteX3" fmla="*/ 1603059 w 1603153"/>
              <a:gd name="connsiteY3" fmla="*/ 227584 h 438401"/>
              <a:gd name="connsiteX4" fmla="*/ 1375475 w 1603153"/>
              <a:gd name="connsiteY4" fmla="*/ 435223 h 438401"/>
              <a:gd name="connsiteX5" fmla="*/ 274681 w 1603153"/>
              <a:gd name="connsiteY5" fmla="*/ 438398 h 438401"/>
              <a:gd name="connsiteX6" fmla="*/ 18 w 1603153"/>
              <a:gd name="connsiteY6" fmla="*/ 217726 h 438401"/>
              <a:gd name="connsiteX0" fmla="*/ 18 w 1603153"/>
              <a:gd name="connsiteY0" fmla="*/ 217726 h 438401"/>
              <a:gd name="connsiteX1" fmla="*/ 255631 w 1603153"/>
              <a:gd name="connsiteY1" fmla="*/ 0 h 438401"/>
              <a:gd name="connsiteX2" fmla="*/ 1362775 w 1603153"/>
              <a:gd name="connsiteY2" fmla="*/ 6350 h 438401"/>
              <a:gd name="connsiteX3" fmla="*/ 1603059 w 1603153"/>
              <a:gd name="connsiteY3" fmla="*/ 221234 h 438401"/>
              <a:gd name="connsiteX4" fmla="*/ 1375475 w 1603153"/>
              <a:gd name="connsiteY4" fmla="*/ 435223 h 438401"/>
              <a:gd name="connsiteX5" fmla="*/ 274681 w 1603153"/>
              <a:gd name="connsiteY5" fmla="*/ 438398 h 438401"/>
              <a:gd name="connsiteX6" fmla="*/ 18 w 1603153"/>
              <a:gd name="connsiteY6" fmla="*/ 217726 h 438401"/>
              <a:gd name="connsiteX0" fmla="*/ 18 w 1603108"/>
              <a:gd name="connsiteY0" fmla="*/ 217726 h 438401"/>
              <a:gd name="connsiteX1" fmla="*/ 255631 w 1603108"/>
              <a:gd name="connsiteY1" fmla="*/ 0 h 438401"/>
              <a:gd name="connsiteX2" fmla="*/ 1362775 w 1603108"/>
              <a:gd name="connsiteY2" fmla="*/ 6350 h 438401"/>
              <a:gd name="connsiteX3" fmla="*/ 1603059 w 1603108"/>
              <a:gd name="connsiteY3" fmla="*/ 221234 h 438401"/>
              <a:gd name="connsiteX4" fmla="*/ 1375475 w 1603108"/>
              <a:gd name="connsiteY4" fmla="*/ 435223 h 438401"/>
              <a:gd name="connsiteX5" fmla="*/ 274681 w 1603108"/>
              <a:gd name="connsiteY5" fmla="*/ 438398 h 438401"/>
              <a:gd name="connsiteX6" fmla="*/ 18 w 1603108"/>
              <a:gd name="connsiteY6" fmla="*/ 217726 h 438401"/>
              <a:gd name="connsiteX0" fmla="*/ 18 w 1603108"/>
              <a:gd name="connsiteY0" fmla="*/ 217726 h 438401"/>
              <a:gd name="connsiteX1" fmla="*/ 255631 w 1603108"/>
              <a:gd name="connsiteY1" fmla="*/ 0 h 438401"/>
              <a:gd name="connsiteX2" fmla="*/ 1362775 w 1603108"/>
              <a:gd name="connsiteY2" fmla="*/ 6350 h 438401"/>
              <a:gd name="connsiteX3" fmla="*/ 1603059 w 1603108"/>
              <a:gd name="connsiteY3" fmla="*/ 221234 h 438401"/>
              <a:gd name="connsiteX4" fmla="*/ 1375475 w 1603108"/>
              <a:gd name="connsiteY4" fmla="*/ 435223 h 438401"/>
              <a:gd name="connsiteX5" fmla="*/ 274681 w 1603108"/>
              <a:gd name="connsiteY5" fmla="*/ 438398 h 438401"/>
              <a:gd name="connsiteX6" fmla="*/ 18 w 1603108"/>
              <a:gd name="connsiteY6" fmla="*/ 217726 h 438401"/>
              <a:gd name="connsiteX0" fmla="*/ 18 w 1603115"/>
              <a:gd name="connsiteY0" fmla="*/ 217726 h 438401"/>
              <a:gd name="connsiteX1" fmla="*/ 255631 w 1603115"/>
              <a:gd name="connsiteY1" fmla="*/ 0 h 438401"/>
              <a:gd name="connsiteX2" fmla="*/ 1362775 w 1603115"/>
              <a:gd name="connsiteY2" fmla="*/ 6350 h 438401"/>
              <a:gd name="connsiteX3" fmla="*/ 1603059 w 1603115"/>
              <a:gd name="connsiteY3" fmla="*/ 221234 h 438401"/>
              <a:gd name="connsiteX4" fmla="*/ 1375475 w 1603115"/>
              <a:gd name="connsiteY4" fmla="*/ 435223 h 438401"/>
              <a:gd name="connsiteX5" fmla="*/ 274681 w 1603115"/>
              <a:gd name="connsiteY5" fmla="*/ 438398 h 438401"/>
              <a:gd name="connsiteX6" fmla="*/ 18 w 1603115"/>
              <a:gd name="connsiteY6" fmla="*/ 217726 h 438401"/>
              <a:gd name="connsiteX0" fmla="*/ 18 w 1603097"/>
              <a:gd name="connsiteY0" fmla="*/ 217726 h 438401"/>
              <a:gd name="connsiteX1" fmla="*/ 255631 w 1603097"/>
              <a:gd name="connsiteY1" fmla="*/ 0 h 438401"/>
              <a:gd name="connsiteX2" fmla="*/ 1362775 w 1603097"/>
              <a:gd name="connsiteY2" fmla="*/ 6350 h 438401"/>
              <a:gd name="connsiteX3" fmla="*/ 1603059 w 1603097"/>
              <a:gd name="connsiteY3" fmla="*/ 221234 h 438401"/>
              <a:gd name="connsiteX4" fmla="*/ 1337375 w 1603097"/>
              <a:gd name="connsiteY4" fmla="*/ 438398 h 438401"/>
              <a:gd name="connsiteX5" fmla="*/ 274681 w 1603097"/>
              <a:gd name="connsiteY5" fmla="*/ 438398 h 438401"/>
              <a:gd name="connsiteX6" fmla="*/ 18 w 1603097"/>
              <a:gd name="connsiteY6" fmla="*/ 217726 h 438401"/>
              <a:gd name="connsiteX0" fmla="*/ 18 w 1603097"/>
              <a:gd name="connsiteY0" fmla="*/ 217726 h 438401"/>
              <a:gd name="connsiteX1" fmla="*/ 255631 w 1603097"/>
              <a:gd name="connsiteY1" fmla="*/ 0 h 438401"/>
              <a:gd name="connsiteX2" fmla="*/ 1340550 w 1603097"/>
              <a:gd name="connsiteY2" fmla="*/ 3175 h 438401"/>
              <a:gd name="connsiteX3" fmla="*/ 1603059 w 1603097"/>
              <a:gd name="connsiteY3" fmla="*/ 221234 h 438401"/>
              <a:gd name="connsiteX4" fmla="*/ 1337375 w 1603097"/>
              <a:gd name="connsiteY4" fmla="*/ 438398 h 438401"/>
              <a:gd name="connsiteX5" fmla="*/ 274681 w 1603097"/>
              <a:gd name="connsiteY5" fmla="*/ 438398 h 438401"/>
              <a:gd name="connsiteX6" fmla="*/ 18 w 1603097"/>
              <a:gd name="connsiteY6" fmla="*/ 217726 h 438401"/>
              <a:gd name="connsiteX0" fmla="*/ 18 w 1603097"/>
              <a:gd name="connsiteY0" fmla="*/ 217726 h 438401"/>
              <a:gd name="connsiteX1" fmla="*/ 255631 w 1603097"/>
              <a:gd name="connsiteY1" fmla="*/ 0 h 438401"/>
              <a:gd name="connsiteX2" fmla="*/ 1340550 w 1603097"/>
              <a:gd name="connsiteY2" fmla="*/ 3175 h 438401"/>
              <a:gd name="connsiteX3" fmla="*/ 1603059 w 1603097"/>
              <a:gd name="connsiteY3" fmla="*/ 221234 h 438401"/>
              <a:gd name="connsiteX4" fmla="*/ 1337375 w 1603097"/>
              <a:gd name="connsiteY4" fmla="*/ 438398 h 438401"/>
              <a:gd name="connsiteX5" fmla="*/ 274681 w 1603097"/>
              <a:gd name="connsiteY5" fmla="*/ 438398 h 438401"/>
              <a:gd name="connsiteX6" fmla="*/ 18 w 1603097"/>
              <a:gd name="connsiteY6" fmla="*/ 217726 h 438401"/>
              <a:gd name="connsiteX0" fmla="*/ 18 w 1603104"/>
              <a:gd name="connsiteY0" fmla="*/ 217726 h 438401"/>
              <a:gd name="connsiteX1" fmla="*/ 255631 w 1603104"/>
              <a:gd name="connsiteY1" fmla="*/ 0 h 438401"/>
              <a:gd name="connsiteX2" fmla="*/ 1340550 w 1603104"/>
              <a:gd name="connsiteY2" fmla="*/ 3175 h 438401"/>
              <a:gd name="connsiteX3" fmla="*/ 1603059 w 1603104"/>
              <a:gd name="connsiteY3" fmla="*/ 221234 h 438401"/>
              <a:gd name="connsiteX4" fmla="*/ 1337375 w 1603104"/>
              <a:gd name="connsiteY4" fmla="*/ 438398 h 438401"/>
              <a:gd name="connsiteX5" fmla="*/ 274681 w 1603104"/>
              <a:gd name="connsiteY5" fmla="*/ 438398 h 438401"/>
              <a:gd name="connsiteX6" fmla="*/ 18 w 1603104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40550 w 1603059"/>
              <a:gd name="connsiteY2" fmla="*/ 3175 h 438401"/>
              <a:gd name="connsiteX3" fmla="*/ 1603059 w 1603059"/>
              <a:gd name="connsiteY3" fmla="*/ 221234 h 438401"/>
              <a:gd name="connsiteX4" fmla="*/ 1337375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157"/>
              <a:gd name="connsiteY0" fmla="*/ 217726 h 438401"/>
              <a:gd name="connsiteX1" fmla="*/ 255631 w 1603157"/>
              <a:gd name="connsiteY1" fmla="*/ 0 h 438401"/>
              <a:gd name="connsiteX2" fmla="*/ 1340550 w 1603157"/>
              <a:gd name="connsiteY2" fmla="*/ 3175 h 438401"/>
              <a:gd name="connsiteX3" fmla="*/ 1603059 w 1603157"/>
              <a:gd name="connsiteY3" fmla="*/ 221234 h 438401"/>
              <a:gd name="connsiteX4" fmla="*/ 1337375 w 1603157"/>
              <a:gd name="connsiteY4" fmla="*/ 438398 h 438401"/>
              <a:gd name="connsiteX5" fmla="*/ 274681 w 1603157"/>
              <a:gd name="connsiteY5" fmla="*/ 438398 h 438401"/>
              <a:gd name="connsiteX6" fmla="*/ 18 w 1603157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40550 w 1603059"/>
              <a:gd name="connsiteY2" fmla="*/ 3175 h 438401"/>
              <a:gd name="connsiteX3" fmla="*/ 1603059 w 1603059"/>
              <a:gd name="connsiteY3" fmla="*/ 221234 h 438401"/>
              <a:gd name="connsiteX4" fmla="*/ 1337375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40550 w 1603059"/>
              <a:gd name="connsiteY2" fmla="*/ 3175 h 438401"/>
              <a:gd name="connsiteX3" fmla="*/ 1603059 w 1603059"/>
              <a:gd name="connsiteY3" fmla="*/ 221234 h 438401"/>
              <a:gd name="connsiteX4" fmla="*/ 1337375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40550 w 1603059"/>
              <a:gd name="connsiteY2" fmla="*/ 3175 h 438401"/>
              <a:gd name="connsiteX3" fmla="*/ 1603059 w 1603059"/>
              <a:gd name="connsiteY3" fmla="*/ 221234 h 438401"/>
              <a:gd name="connsiteX4" fmla="*/ 1337375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40550 w 1603059"/>
              <a:gd name="connsiteY2" fmla="*/ 3175 h 438401"/>
              <a:gd name="connsiteX3" fmla="*/ 1603059 w 1603059"/>
              <a:gd name="connsiteY3" fmla="*/ 221234 h 438401"/>
              <a:gd name="connsiteX4" fmla="*/ 1362775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40550 w 1603059"/>
              <a:gd name="connsiteY2" fmla="*/ 3175 h 438401"/>
              <a:gd name="connsiteX3" fmla="*/ 1603059 w 1603059"/>
              <a:gd name="connsiteY3" fmla="*/ 221234 h 438401"/>
              <a:gd name="connsiteX4" fmla="*/ 1394525 w 1603059"/>
              <a:gd name="connsiteY4" fmla="*/ 435223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94525 w 1603059"/>
              <a:gd name="connsiteY4" fmla="*/ 435223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94525 w 1603059"/>
              <a:gd name="connsiteY4" fmla="*/ 435223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94525 w 1603059"/>
              <a:gd name="connsiteY4" fmla="*/ 435223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31025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31025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31025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31025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24144 h 444819"/>
              <a:gd name="connsiteX1" fmla="*/ 255631 w 1603059"/>
              <a:gd name="connsiteY1" fmla="*/ 6418 h 444819"/>
              <a:gd name="connsiteX2" fmla="*/ 1337375 w 1603059"/>
              <a:gd name="connsiteY2" fmla="*/ 68 h 444819"/>
              <a:gd name="connsiteX3" fmla="*/ 1603059 w 1603059"/>
              <a:gd name="connsiteY3" fmla="*/ 227652 h 444819"/>
              <a:gd name="connsiteX4" fmla="*/ 1365950 w 1603059"/>
              <a:gd name="connsiteY4" fmla="*/ 444816 h 444819"/>
              <a:gd name="connsiteX5" fmla="*/ 274681 w 1603059"/>
              <a:gd name="connsiteY5" fmla="*/ 444816 h 444819"/>
              <a:gd name="connsiteX6" fmla="*/ 18 w 1603059"/>
              <a:gd name="connsiteY6" fmla="*/ 224144 h 444819"/>
              <a:gd name="connsiteX0" fmla="*/ 18 w 1603059"/>
              <a:gd name="connsiteY0" fmla="*/ 224144 h 444819"/>
              <a:gd name="connsiteX1" fmla="*/ 255631 w 1603059"/>
              <a:gd name="connsiteY1" fmla="*/ 6418 h 444819"/>
              <a:gd name="connsiteX2" fmla="*/ 1337375 w 1603059"/>
              <a:gd name="connsiteY2" fmla="*/ 68 h 444819"/>
              <a:gd name="connsiteX3" fmla="*/ 1603059 w 1603059"/>
              <a:gd name="connsiteY3" fmla="*/ 227652 h 444819"/>
              <a:gd name="connsiteX4" fmla="*/ 1365950 w 1603059"/>
              <a:gd name="connsiteY4" fmla="*/ 444816 h 444819"/>
              <a:gd name="connsiteX5" fmla="*/ 274681 w 1603059"/>
              <a:gd name="connsiteY5" fmla="*/ 444816 h 444819"/>
              <a:gd name="connsiteX6" fmla="*/ 18 w 1603059"/>
              <a:gd name="connsiteY6" fmla="*/ 224144 h 444819"/>
              <a:gd name="connsiteX0" fmla="*/ 18 w 1603421"/>
              <a:gd name="connsiteY0" fmla="*/ 224135 h 444810"/>
              <a:gd name="connsiteX1" fmla="*/ 255631 w 1603421"/>
              <a:gd name="connsiteY1" fmla="*/ 6409 h 444810"/>
              <a:gd name="connsiteX2" fmla="*/ 1337375 w 1603421"/>
              <a:gd name="connsiteY2" fmla="*/ 59 h 444810"/>
              <a:gd name="connsiteX3" fmla="*/ 1603059 w 1603421"/>
              <a:gd name="connsiteY3" fmla="*/ 227643 h 444810"/>
              <a:gd name="connsiteX4" fmla="*/ 1365950 w 1603421"/>
              <a:gd name="connsiteY4" fmla="*/ 444807 h 444810"/>
              <a:gd name="connsiteX5" fmla="*/ 274681 w 1603421"/>
              <a:gd name="connsiteY5" fmla="*/ 444807 h 444810"/>
              <a:gd name="connsiteX6" fmla="*/ 18 w 1603421"/>
              <a:gd name="connsiteY6" fmla="*/ 224135 h 444810"/>
              <a:gd name="connsiteX0" fmla="*/ 18 w 1603059"/>
              <a:gd name="connsiteY0" fmla="*/ 224130 h 444805"/>
              <a:gd name="connsiteX1" fmla="*/ 255631 w 1603059"/>
              <a:gd name="connsiteY1" fmla="*/ 6404 h 444805"/>
              <a:gd name="connsiteX2" fmla="*/ 1337375 w 1603059"/>
              <a:gd name="connsiteY2" fmla="*/ 54 h 444805"/>
              <a:gd name="connsiteX3" fmla="*/ 1603059 w 1603059"/>
              <a:gd name="connsiteY3" fmla="*/ 227638 h 444805"/>
              <a:gd name="connsiteX4" fmla="*/ 1365950 w 1603059"/>
              <a:gd name="connsiteY4" fmla="*/ 444802 h 444805"/>
              <a:gd name="connsiteX5" fmla="*/ 274681 w 1603059"/>
              <a:gd name="connsiteY5" fmla="*/ 444802 h 444805"/>
              <a:gd name="connsiteX6" fmla="*/ 18 w 1603059"/>
              <a:gd name="connsiteY6" fmla="*/ 224130 h 444805"/>
              <a:gd name="connsiteX0" fmla="*/ 18 w 1603059"/>
              <a:gd name="connsiteY0" fmla="*/ 224076 h 444751"/>
              <a:gd name="connsiteX1" fmla="*/ 255631 w 1603059"/>
              <a:gd name="connsiteY1" fmla="*/ 6350 h 444751"/>
              <a:gd name="connsiteX2" fmla="*/ 1337375 w 1603059"/>
              <a:gd name="connsiteY2" fmla="*/ 0 h 444751"/>
              <a:gd name="connsiteX3" fmla="*/ 1603059 w 1603059"/>
              <a:gd name="connsiteY3" fmla="*/ 227584 h 444751"/>
              <a:gd name="connsiteX4" fmla="*/ 1365950 w 1603059"/>
              <a:gd name="connsiteY4" fmla="*/ 444748 h 444751"/>
              <a:gd name="connsiteX5" fmla="*/ 274681 w 1603059"/>
              <a:gd name="connsiteY5" fmla="*/ 444748 h 444751"/>
              <a:gd name="connsiteX6" fmla="*/ 18 w 1603059"/>
              <a:gd name="connsiteY6" fmla="*/ 224076 h 444751"/>
              <a:gd name="connsiteX0" fmla="*/ 18 w 1603059"/>
              <a:gd name="connsiteY0" fmla="*/ 224076 h 444832"/>
              <a:gd name="connsiteX1" fmla="*/ 255631 w 1603059"/>
              <a:gd name="connsiteY1" fmla="*/ 6350 h 444832"/>
              <a:gd name="connsiteX2" fmla="*/ 1337375 w 1603059"/>
              <a:gd name="connsiteY2" fmla="*/ 0 h 444832"/>
              <a:gd name="connsiteX3" fmla="*/ 1603059 w 1603059"/>
              <a:gd name="connsiteY3" fmla="*/ 227584 h 444832"/>
              <a:gd name="connsiteX4" fmla="*/ 1365950 w 1603059"/>
              <a:gd name="connsiteY4" fmla="*/ 444748 h 444832"/>
              <a:gd name="connsiteX5" fmla="*/ 274681 w 1603059"/>
              <a:gd name="connsiteY5" fmla="*/ 444748 h 444832"/>
              <a:gd name="connsiteX6" fmla="*/ 18 w 1603059"/>
              <a:gd name="connsiteY6" fmla="*/ 224076 h 444832"/>
              <a:gd name="connsiteX0" fmla="*/ 18 w 1603059"/>
              <a:gd name="connsiteY0" fmla="*/ 224076 h 448005"/>
              <a:gd name="connsiteX1" fmla="*/ 255631 w 1603059"/>
              <a:gd name="connsiteY1" fmla="*/ 6350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274681 w 1603059"/>
              <a:gd name="connsiteY5" fmla="*/ 444748 h 448005"/>
              <a:gd name="connsiteX6" fmla="*/ 18 w 1603059"/>
              <a:gd name="connsiteY6" fmla="*/ 224076 h 448005"/>
              <a:gd name="connsiteX0" fmla="*/ 18 w 1603059"/>
              <a:gd name="connsiteY0" fmla="*/ 224076 h 448005"/>
              <a:gd name="connsiteX1" fmla="*/ 255631 w 1603059"/>
              <a:gd name="connsiteY1" fmla="*/ 6350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274681 w 1603059"/>
              <a:gd name="connsiteY5" fmla="*/ 444748 h 448005"/>
              <a:gd name="connsiteX6" fmla="*/ 18 w 1603059"/>
              <a:gd name="connsiteY6" fmla="*/ 224076 h 448005"/>
              <a:gd name="connsiteX0" fmla="*/ 18 w 1603059"/>
              <a:gd name="connsiteY0" fmla="*/ 224076 h 448005"/>
              <a:gd name="connsiteX1" fmla="*/ 255631 w 1603059"/>
              <a:gd name="connsiteY1" fmla="*/ 6350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274681 w 1603059"/>
              <a:gd name="connsiteY5" fmla="*/ 444748 h 448005"/>
              <a:gd name="connsiteX6" fmla="*/ 18 w 1603059"/>
              <a:gd name="connsiteY6" fmla="*/ 224076 h 448005"/>
              <a:gd name="connsiteX0" fmla="*/ 18 w 1603059"/>
              <a:gd name="connsiteY0" fmla="*/ 224076 h 448005"/>
              <a:gd name="connsiteX1" fmla="*/ 255631 w 1603059"/>
              <a:gd name="connsiteY1" fmla="*/ 6350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274681 w 1603059"/>
              <a:gd name="connsiteY5" fmla="*/ 444748 h 448005"/>
              <a:gd name="connsiteX6" fmla="*/ 18 w 1603059"/>
              <a:gd name="connsiteY6" fmla="*/ 224076 h 448005"/>
              <a:gd name="connsiteX0" fmla="*/ 18 w 1603059"/>
              <a:gd name="connsiteY0" fmla="*/ 224076 h 448005"/>
              <a:gd name="connsiteX1" fmla="*/ 277856 w 1603059"/>
              <a:gd name="connsiteY1" fmla="*/ 3175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274681 w 1603059"/>
              <a:gd name="connsiteY5" fmla="*/ 444748 h 448005"/>
              <a:gd name="connsiteX6" fmla="*/ 18 w 1603059"/>
              <a:gd name="connsiteY6" fmla="*/ 224076 h 448005"/>
              <a:gd name="connsiteX0" fmla="*/ 18 w 1603059"/>
              <a:gd name="connsiteY0" fmla="*/ 224076 h 448005"/>
              <a:gd name="connsiteX1" fmla="*/ 277856 w 1603059"/>
              <a:gd name="connsiteY1" fmla="*/ 3175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274681 w 1603059"/>
              <a:gd name="connsiteY5" fmla="*/ 444748 h 448005"/>
              <a:gd name="connsiteX6" fmla="*/ 18 w 1603059"/>
              <a:gd name="connsiteY6" fmla="*/ 224076 h 448005"/>
              <a:gd name="connsiteX0" fmla="*/ 13 w 1603054"/>
              <a:gd name="connsiteY0" fmla="*/ 224076 h 448005"/>
              <a:gd name="connsiteX1" fmla="*/ 277851 w 1603054"/>
              <a:gd name="connsiteY1" fmla="*/ 3175 h 448005"/>
              <a:gd name="connsiteX2" fmla="*/ 1337370 w 1603054"/>
              <a:gd name="connsiteY2" fmla="*/ 0 h 448005"/>
              <a:gd name="connsiteX3" fmla="*/ 1603054 w 1603054"/>
              <a:gd name="connsiteY3" fmla="*/ 227584 h 448005"/>
              <a:gd name="connsiteX4" fmla="*/ 1343720 w 1603054"/>
              <a:gd name="connsiteY4" fmla="*/ 447923 h 448005"/>
              <a:gd name="connsiteX5" fmla="*/ 303251 w 1603054"/>
              <a:gd name="connsiteY5" fmla="*/ 441573 h 448005"/>
              <a:gd name="connsiteX6" fmla="*/ 13 w 1603054"/>
              <a:gd name="connsiteY6" fmla="*/ 224076 h 448005"/>
              <a:gd name="connsiteX0" fmla="*/ 18 w 1603059"/>
              <a:gd name="connsiteY0" fmla="*/ 224076 h 448005"/>
              <a:gd name="connsiteX1" fmla="*/ 277856 w 1603059"/>
              <a:gd name="connsiteY1" fmla="*/ 3175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303256 w 1603059"/>
              <a:gd name="connsiteY5" fmla="*/ 441573 h 448005"/>
              <a:gd name="connsiteX6" fmla="*/ 18 w 1603059"/>
              <a:gd name="connsiteY6" fmla="*/ 224076 h 448005"/>
              <a:gd name="connsiteX0" fmla="*/ 18 w 1603059"/>
              <a:gd name="connsiteY0" fmla="*/ 224076 h 451098"/>
              <a:gd name="connsiteX1" fmla="*/ 277856 w 1603059"/>
              <a:gd name="connsiteY1" fmla="*/ 3175 h 451098"/>
              <a:gd name="connsiteX2" fmla="*/ 1337375 w 1603059"/>
              <a:gd name="connsiteY2" fmla="*/ 0 h 451098"/>
              <a:gd name="connsiteX3" fmla="*/ 1603059 w 1603059"/>
              <a:gd name="connsiteY3" fmla="*/ 227584 h 451098"/>
              <a:gd name="connsiteX4" fmla="*/ 1343725 w 1603059"/>
              <a:gd name="connsiteY4" fmla="*/ 447923 h 451098"/>
              <a:gd name="connsiteX5" fmla="*/ 306431 w 1603059"/>
              <a:gd name="connsiteY5" fmla="*/ 451098 h 451098"/>
              <a:gd name="connsiteX6" fmla="*/ 18 w 1603059"/>
              <a:gd name="connsiteY6" fmla="*/ 224076 h 451098"/>
              <a:gd name="connsiteX0" fmla="*/ 20 w 1603061"/>
              <a:gd name="connsiteY0" fmla="*/ 224076 h 451187"/>
              <a:gd name="connsiteX1" fmla="*/ 277858 w 1603061"/>
              <a:gd name="connsiteY1" fmla="*/ 3175 h 451187"/>
              <a:gd name="connsiteX2" fmla="*/ 1337377 w 1603061"/>
              <a:gd name="connsiteY2" fmla="*/ 0 h 451187"/>
              <a:gd name="connsiteX3" fmla="*/ 1603061 w 1603061"/>
              <a:gd name="connsiteY3" fmla="*/ 227584 h 451187"/>
              <a:gd name="connsiteX4" fmla="*/ 1343727 w 1603061"/>
              <a:gd name="connsiteY4" fmla="*/ 447923 h 451187"/>
              <a:gd name="connsiteX5" fmla="*/ 306433 w 1603061"/>
              <a:gd name="connsiteY5" fmla="*/ 451098 h 451187"/>
              <a:gd name="connsiteX6" fmla="*/ 20 w 1603061"/>
              <a:gd name="connsiteY6" fmla="*/ 224076 h 451187"/>
              <a:gd name="connsiteX0" fmla="*/ 20 w 1603061"/>
              <a:gd name="connsiteY0" fmla="*/ 224076 h 451187"/>
              <a:gd name="connsiteX1" fmla="*/ 178146 w 1603061"/>
              <a:gd name="connsiteY1" fmla="*/ 3175 h 451187"/>
              <a:gd name="connsiteX2" fmla="*/ 1337377 w 1603061"/>
              <a:gd name="connsiteY2" fmla="*/ 0 h 451187"/>
              <a:gd name="connsiteX3" fmla="*/ 1603061 w 1603061"/>
              <a:gd name="connsiteY3" fmla="*/ 227584 h 451187"/>
              <a:gd name="connsiteX4" fmla="*/ 1343727 w 1603061"/>
              <a:gd name="connsiteY4" fmla="*/ 447923 h 451187"/>
              <a:gd name="connsiteX5" fmla="*/ 306433 w 1603061"/>
              <a:gd name="connsiteY5" fmla="*/ 451098 h 451187"/>
              <a:gd name="connsiteX6" fmla="*/ 20 w 1603061"/>
              <a:gd name="connsiteY6" fmla="*/ 224076 h 451187"/>
              <a:gd name="connsiteX0" fmla="*/ 9335 w 1612376"/>
              <a:gd name="connsiteY0" fmla="*/ 224076 h 448005"/>
              <a:gd name="connsiteX1" fmla="*/ 187461 w 1612376"/>
              <a:gd name="connsiteY1" fmla="*/ 3175 h 448005"/>
              <a:gd name="connsiteX2" fmla="*/ 1346692 w 1612376"/>
              <a:gd name="connsiteY2" fmla="*/ 0 h 448005"/>
              <a:gd name="connsiteX3" fmla="*/ 1612376 w 1612376"/>
              <a:gd name="connsiteY3" fmla="*/ 227584 h 448005"/>
              <a:gd name="connsiteX4" fmla="*/ 1353042 w 1612376"/>
              <a:gd name="connsiteY4" fmla="*/ 447923 h 448005"/>
              <a:gd name="connsiteX5" fmla="*/ 192699 w 1612376"/>
              <a:gd name="connsiteY5" fmla="*/ 443817 h 448005"/>
              <a:gd name="connsiteX6" fmla="*/ 9335 w 1612376"/>
              <a:gd name="connsiteY6" fmla="*/ 224076 h 448005"/>
              <a:gd name="connsiteX0" fmla="*/ 156 w 1603197"/>
              <a:gd name="connsiteY0" fmla="*/ 224076 h 448005"/>
              <a:gd name="connsiteX1" fmla="*/ 178282 w 1603197"/>
              <a:gd name="connsiteY1" fmla="*/ 3175 h 448005"/>
              <a:gd name="connsiteX2" fmla="*/ 1337513 w 1603197"/>
              <a:gd name="connsiteY2" fmla="*/ 0 h 448005"/>
              <a:gd name="connsiteX3" fmla="*/ 1603197 w 1603197"/>
              <a:gd name="connsiteY3" fmla="*/ 227584 h 448005"/>
              <a:gd name="connsiteX4" fmla="*/ 1343863 w 1603197"/>
              <a:gd name="connsiteY4" fmla="*/ 447923 h 448005"/>
              <a:gd name="connsiteX5" fmla="*/ 183520 w 1603197"/>
              <a:gd name="connsiteY5" fmla="*/ 443817 h 448005"/>
              <a:gd name="connsiteX6" fmla="*/ 156 w 1603197"/>
              <a:gd name="connsiteY6" fmla="*/ 224076 h 448005"/>
              <a:gd name="connsiteX0" fmla="*/ 156 w 1603197"/>
              <a:gd name="connsiteY0" fmla="*/ 224076 h 448005"/>
              <a:gd name="connsiteX1" fmla="*/ 178282 w 1603197"/>
              <a:gd name="connsiteY1" fmla="*/ 3175 h 448005"/>
              <a:gd name="connsiteX2" fmla="*/ 1337513 w 1603197"/>
              <a:gd name="connsiteY2" fmla="*/ 0 h 448005"/>
              <a:gd name="connsiteX3" fmla="*/ 1603197 w 1603197"/>
              <a:gd name="connsiteY3" fmla="*/ 227584 h 448005"/>
              <a:gd name="connsiteX4" fmla="*/ 1343863 w 1603197"/>
              <a:gd name="connsiteY4" fmla="*/ 447923 h 448005"/>
              <a:gd name="connsiteX5" fmla="*/ 183520 w 1603197"/>
              <a:gd name="connsiteY5" fmla="*/ 443817 h 448005"/>
              <a:gd name="connsiteX6" fmla="*/ 156 w 1603197"/>
              <a:gd name="connsiteY6" fmla="*/ 224076 h 448005"/>
              <a:gd name="connsiteX0" fmla="*/ 156 w 1603197"/>
              <a:gd name="connsiteY0" fmla="*/ 224076 h 448005"/>
              <a:gd name="connsiteX1" fmla="*/ 178282 w 1603197"/>
              <a:gd name="connsiteY1" fmla="*/ 3175 h 448005"/>
              <a:gd name="connsiteX2" fmla="*/ 1337513 w 1603197"/>
              <a:gd name="connsiteY2" fmla="*/ 0 h 448005"/>
              <a:gd name="connsiteX3" fmla="*/ 1603197 w 1603197"/>
              <a:gd name="connsiteY3" fmla="*/ 227584 h 448005"/>
              <a:gd name="connsiteX4" fmla="*/ 1343863 w 1603197"/>
              <a:gd name="connsiteY4" fmla="*/ 447923 h 448005"/>
              <a:gd name="connsiteX5" fmla="*/ 183520 w 1603197"/>
              <a:gd name="connsiteY5" fmla="*/ 443817 h 448005"/>
              <a:gd name="connsiteX6" fmla="*/ 156 w 1603197"/>
              <a:gd name="connsiteY6" fmla="*/ 224076 h 448005"/>
              <a:gd name="connsiteX0" fmla="*/ 57 w 1603098"/>
              <a:gd name="connsiteY0" fmla="*/ 224076 h 448005"/>
              <a:gd name="connsiteX1" fmla="*/ 178183 w 1603098"/>
              <a:gd name="connsiteY1" fmla="*/ 3175 h 448005"/>
              <a:gd name="connsiteX2" fmla="*/ 1337414 w 1603098"/>
              <a:gd name="connsiteY2" fmla="*/ 0 h 448005"/>
              <a:gd name="connsiteX3" fmla="*/ 1603098 w 1603098"/>
              <a:gd name="connsiteY3" fmla="*/ 227584 h 448005"/>
              <a:gd name="connsiteX4" fmla="*/ 1343764 w 1603098"/>
              <a:gd name="connsiteY4" fmla="*/ 447923 h 448005"/>
              <a:gd name="connsiteX5" fmla="*/ 183421 w 1603098"/>
              <a:gd name="connsiteY5" fmla="*/ 443817 h 448005"/>
              <a:gd name="connsiteX6" fmla="*/ 57 w 1603098"/>
              <a:gd name="connsiteY6" fmla="*/ 224076 h 448005"/>
              <a:gd name="connsiteX0" fmla="*/ 57 w 1603098"/>
              <a:gd name="connsiteY0" fmla="*/ 224076 h 448005"/>
              <a:gd name="connsiteX1" fmla="*/ 178183 w 1603098"/>
              <a:gd name="connsiteY1" fmla="*/ 3175 h 448005"/>
              <a:gd name="connsiteX2" fmla="*/ 1337414 w 1603098"/>
              <a:gd name="connsiteY2" fmla="*/ 0 h 448005"/>
              <a:gd name="connsiteX3" fmla="*/ 1603098 w 1603098"/>
              <a:gd name="connsiteY3" fmla="*/ 227584 h 448005"/>
              <a:gd name="connsiteX4" fmla="*/ 1343764 w 1603098"/>
              <a:gd name="connsiteY4" fmla="*/ 447923 h 448005"/>
              <a:gd name="connsiteX5" fmla="*/ 183421 w 1603098"/>
              <a:gd name="connsiteY5" fmla="*/ 443817 h 448005"/>
              <a:gd name="connsiteX6" fmla="*/ 57 w 1603098"/>
              <a:gd name="connsiteY6" fmla="*/ 224076 h 448005"/>
              <a:gd name="connsiteX0" fmla="*/ 57 w 1603098"/>
              <a:gd name="connsiteY0" fmla="*/ 224076 h 448005"/>
              <a:gd name="connsiteX1" fmla="*/ 178183 w 1603098"/>
              <a:gd name="connsiteY1" fmla="*/ 3175 h 448005"/>
              <a:gd name="connsiteX2" fmla="*/ 1337414 w 1603098"/>
              <a:gd name="connsiteY2" fmla="*/ 0 h 448005"/>
              <a:gd name="connsiteX3" fmla="*/ 1603098 w 1603098"/>
              <a:gd name="connsiteY3" fmla="*/ 227584 h 448005"/>
              <a:gd name="connsiteX4" fmla="*/ 1343764 w 1603098"/>
              <a:gd name="connsiteY4" fmla="*/ 447923 h 448005"/>
              <a:gd name="connsiteX5" fmla="*/ 183421 w 1603098"/>
              <a:gd name="connsiteY5" fmla="*/ 443817 h 448005"/>
              <a:gd name="connsiteX6" fmla="*/ 57 w 1603098"/>
              <a:gd name="connsiteY6" fmla="*/ 224076 h 448005"/>
              <a:gd name="connsiteX0" fmla="*/ 26618 w 1629659"/>
              <a:gd name="connsiteY0" fmla="*/ 224076 h 448005"/>
              <a:gd name="connsiteX1" fmla="*/ 204744 w 1629659"/>
              <a:gd name="connsiteY1" fmla="*/ 3175 h 448005"/>
              <a:gd name="connsiteX2" fmla="*/ 1363975 w 1629659"/>
              <a:gd name="connsiteY2" fmla="*/ 0 h 448005"/>
              <a:gd name="connsiteX3" fmla="*/ 1629659 w 1629659"/>
              <a:gd name="connsiteY3" fmla="*/ 227584 h 448005"/>
              <a:gd name="connsiteX4" fmla="*/ 1370325 w 1629659"/>
              <a:gd name="connsiteY4" fmla="*/ 447923 h 448005"/>
              <a:gd name="connsiteX5" fmla="*/ 110270 w 1629659"/>
              <a:gd name="connsiteY5" fmla="*/ 443817 h 448005"/>
              <a:gd name="connsiteX6" fmla="*/ 26618 w 1629659"/>
              <a:gd name="connsiteY6" fmla="*/ 224076 h 448005"/>
              <a:gd name="connsiteX0" fmla="*/ 57 w 1603098"/>
              <a:gd name="connsiteY0" fmla="*/ 224076 h 448005"/>
              <a:gd name="connsiteX1" fmla="*/ 178183 w 1603098"/>
              <a:gd name="connsiteY1" fmla="*/ 3175 h 448005"/>
              <a:gd name="connsiteX2" fmla="*/ 1337414 w 1603098"/>
              <a:gd name="connsiteY2" fmla="*/ 0 h 448005"/>
              <a:gd name="connsiteX3" fmla="*/ 1603098 w 1603098"/>
              <a:gd name="connsiteY3" fmla="*/ 227584 h 448005"/>
              <a:gd name="connsiteX4" fmla="*/ 1343764 w 1603098"/>
              <a:gd name="connsiteY4" fmla="*/ 447923 h 448005"/>
              <a:gd name="connsiteX5" fmla="*/ 83709 w 1603098"/>
              <a:gd name="connsiteY5" fmla="*/ 443817 h 448005"/>
              <a:gd name="connsiteX6" fmla="*/ 57 w 1603098"/>
              <a:gd name="connsiteY6" fmla="*/ 224076 h 448005"/>
              <a:gd name="connsiteX0" fmla="*/ 17518 w 1620559"/>
              <a:gd name="connsiteY0" fmla="*/ 224076 h 448005"/>
              <a:gd name="connsiteX1" fmla="*/ 108661 w 1620559"/>
              <a:gd name="connsiteY1" fmla="*/ 3175 h 448005"/>
              <a:gd name="connsiteX2" fmla="*/ 1354875 w 1620559"/>
              <a:gd name="connsiteY2" fmla="*/ 0 h 448005"/>
              <a:gd name="connsiteX3" fmla="*/ 1620559 w 1620559"/>
              <a:gd name="connsiteY3" fmla="*/ 227584 h 448005"/>
              <a:gd name="connsiteX4" fmla="*/ 1361225 w 1620559"/>
              <a:gd name="connsiteY4" fmla="*/ 447923 h 448005"/>
              <a:gd name="connsiteX5" fmla="*/ 101170 w 1620559"/>
              <a:gd name="connsiteY5" fmla="*/ 443817 h 448005"/>
              <a:gd name="connsiteX6" fmla="*/ 17518 w 1620559"/>
              <a:gd name="connsiteY6" fmla="*/ 224076 h 448005"/>
              <a:gd name="connsiteX0" fmla="*/ 24 w 1603065"/>
              <a:gd name="connsiteY0" fmla="*/ 224076 h 448005"/>
              <a:gd name="connsiteX1" fmla="*/ 91167 w 1603065"/>
              <a:gd name="connsiteY1" fmla="*/ 3175 h 448005"/>
              <a:gd name="connsiteX2" fmla="*/ 1337381 w 1603065"/>
              <a:gd name="connsiteY2" fmla="*/ 0 h 448005"/>
              <a:gd name="connsiteX3" fmla="*/ 1603065 w 1603065"/>
              <a:gd name="connsiteY3" fmla="*/ 227584 h 448005"/>
              <a:gd name="connsiteX4" fmla="*/ 1343731 w 1603065"/>
              <a:gd name="connsiteY4" fmla="*/ 447923 h 448005"/>
              <a:gd name="connsiteX5" fmla="*/ 83676 w 1603065"/>
              <a:gd name="connsiteY5" fmla="*/ 443817 h 448005"/>
              <a:gd name="connsiteX6" fmla="*/ 24 w 1603065"/>
              <a:gd name="connsiteY6" fmla="*/ 224076 h 448005"/>
              <a:gd name="connsiteX0" fmla="*/ 27 w 1603068"/>
              <a:gd name="connsiteY0" fmla="*/ 224076 h 448005"/>
              <a:gd name="connsiteX1" fmla="*/ 91170 w 1603068"/>
              <a:gd name="connsiteY1" fmla="*/ 3175 h 448005"/>
              <a:gd name="connsiteX2" fmla="*/ 1337384 w 1603068"/>
              <a:gd name="connsiteY2" fmla="*/ 0 h 448005"/>
              <a:gd name="connsiteX3" fmla="*/ 1603068 w 1603068"/>
              <a:gd name="connsiteY3" fmla="*/ 227584 h 448005"/>
              <a:gd name="connsiteX4" fmla="*/ 1343734 w 1603068"/>
              <a:gd name="connsiteY4" fmla="*/ 447923 h 448005"/>
              <a:gd name="connsiteX5" fmla="*/ 83679 w 1603068"/>
              <a:gd name="connsiteY5" fmla="*/ 443817 h 448005"/>
              <a:gd name="connsiteX6" fmla="*/ 27 w 1603068"/>
              <a:gd name="connsiteY6" fmla="*/ 224076 h 448005"/>
              <a:gd name="connsiteX0" fmla="*/ 27 w 1603068"/>
              <a:gd name="connsiteY0" fmla="*/ 224076 h 448005"/>
              <a:gd name="connsiteX1" fmla="*/ 91170 w 1603068"/>
              <a:gd name="connsiteY1" fmla="*/ 3175 h 448005"/>
              <a:gd name="connsiteX2" fmla="*/ 1337384 w 1603068"/>
              <a:gd name="connsiteY2" fmla="*/ 0 h 448005"/>
              <a:gd name="connsiteX3" fmla="*/ 1603068 w 1603068"/>
              <a:gd name="connsiteY3" fmla="*/ 227584 h 448005"/>
              <a:gd name="connsiteX4" fmla="*/ 1343734 w 1603068"/>
              <a:gd name="connsiteY4" fmla="*/ 447923 h 448005"/>
              <a:gd name="connsiteX5" fmla="*/ 83679 w 1603068"/>
              <a:gd name="connsiteY5" fmla="*/ 443817 h 448005"/>
              <a:gd name="connsiteX6" fmla="*/ 27 w 1603068"/>
              <a:gd name="connsiteY6" fmla="*/ 224076 h 448005"/>
              <a:gd name="connsiteX0" fmla="*/ 27 w 1603068"/>
              <a:gd name="connsiteY0" fmla="*/ 224076 h 448005"/>
              <a:gd name="connsiteX1" fmla="*/ 91170 w 1603068"/>
              <a:gd name="connsiteY1" fmla="*/ 3175 h 448005"/>
              <a:gd name="connsiteX2" fmla="*/ 1337384 w 1603068"/>
              <a:gd name="connsiteY2" fmla="*/ 0 h 448005"/>
              <a:gd name="connsiteX3" fmla="*/ 1603068 w 1603068"/>
              <a:gd name="connsiteY3" fmla="*/ 227584 h 448005"/>
              <a:gd name="connsiteX4" fmla="*/ 1343734 w 1603068"/>
              <a:gd name="connsiteY4" fmla="*/ 447923 h 448005"/>
              <a:gd name="connsiteX5" fmla="*/ 83679 w 1603068"/>
              <a:gd name="connsiteY5" fmla="*/ 443817 h 448005"/>
              <a:gd name="connsiteX6" fmla="*/ 27 w 1603068"/>
              <a:gd name="connsiteY6" fmla="*/ 224076 h 448005"/>
              <a:gd name="connsiteX0" fmla="*/ 126 w 1603167"/>
              <a:gd name="connsiteY0" fmla="*/ 224076 h 448005"/>
              <a:gd name="connsiteX1" fmla="*/ 91269 w 1603167"/>
              <a:gd name="connsiteY1" fmla="*/ 3175 h 448005"/>
              <a:gd name="connsiteX2" fmla="*/ 1337483 w 1603167"/>
              <a:gd name="connsiteY2" fmla="*/ 0 h 448005"/>
              <a:gd name="connsiteX3" fmla="*/ 1603167 w 1603167"/>
              <a:gd name="connsiteY3" fmla="*/ 227584 h 448005"/>
              <a:gd name="connsiteX4" fmla="*/ 1343833 w 1603167"/>
              <a:gd name="connsiteY4" fmla="*/ 447923 h 448005"/>
              <a:gd name="connsiteX5" fmla="*/ 83778 w 1603167"/>
              <a:gd name="connsiteY5" fmla="*/ 443817 h 448005"/>
              <a:gd name="connsiteX6" fmla="*/ 126 w 1603167"/>
              <a:gd name="connsiteY6" fmla="*/ 224076 h 448005"/>
              <a:gd name="connsiteX0" fmla="*/ 126 w 1603167"/>
              <a:gd name="connsiteY0" fmla="*/ 224076 h 448005"/>
              <a:gd name="connsiteX1" fmla="*/ 91269 w 1603167"/>
              <a:gd name="connsiteY1" fmla="*/ 3175 h 448005"/>
              <a:gd name="connsiteX2" fmla="*/ 1337483 w 1603167"/>
              <a:gd name="connsiteY2" fmla="*/ 0 h 448005"/>
              <a:gd name="connsiteX3" fmla="*/ 1603167 w 1603167"/>
              <a:gd name="connsiteY3" fmla="*/ 227584 h 448005"/>
              <a:gd name="connsiteX4" fmla="*/ 1343833 w 1603167"/>
              <a:gd name="connsiteY4" fmla="*/ 447923 h 448005"/>
              <a:gd name="connsiteX5" fmla="*/ 83778 w 1603167"/>
              <a:gd name="connsiteY5" fmla="*/ 443817 h 448005"/>
              <a:gd name="connsiteX6" fmla="*/ 126 w 1603167"/>
              <a:gd name="connsiteY6" fmla="*/ 224076 h 448005"/>
              <a:gd name="connsiteX0" fmla="*/ 87 w 1603128"/>
              <a:gd name="connsiteY0" fmla="*/ 224076 h 448005"/>
              <a:gd name="connsiteX1" fmla="*/ 91230 w 1603128"/>
              <a:gd name="connsiteY1" fmla="*/ 3175 h 448005"/>
              <a:gd name="connsiteX2" fmla="*/ 1337444 w 1603128"/>
              <a:gd name="connsiteY2" fmla="*/ 0 h 448005"/>
              <a:gd name="connsiteX3" fmla="*/ 1603128 w 1603128"/>
              <a:gd name="connsiteY3" fmla="*/ 227584 h 448005"/>
              <a:gd name="connsiteX4" fmla="*/ 1343794 w 1603128"/>
              <a:gd name="connsiteY4" fmla="*/ 447923 h 448005"/>
              <a:gd name="connsiteX5" fmla="*/ 83739 w 1603128"/>
              <a:gd name="connsiteY5" fmla="*/ 443817 h 448005"/>
              <a:gd name="connsiteX6" fmla="*/ 87 w 1603128"/>
              <a:gd name="connsiteY6" fmla="*/ 224076 h 448005"/>
              <a:gd name="connsiteX0" fmla="*/ 87 w 1603128"/>
              <a:gd name="connsiteY0" fmla="*/ 224076 h 448005"/>
              <a:gd name="connsiteX1" fmla="*/ 91230 w 1603128"/>
              <a:gd name="connsiteY1" fmla="*/ 3175 h 448005"/>
              <a:gd name="connsiteX2" fmla="*/ 1337444 w 1603128"/>
              <a:gd name="connsiteY2" fmla="*/ 0 h 448005"/>
              <a:gd name="connsiteX3" fmla="*/ 1603128 w 1603128"/>
              <a:gd name="connsiteY3" fmla="*/ 227584 h 448005"/>
              <a:gd name="connsiteX4" fmla="*/ 1343794 w 1603128"/>
              <a:gd name="connsiteY4" fmla="*/ 447923 h 448005"/>
              <a:gd name="connsiteX5" fmla="*/ 83739 w 1603128"/>
              <a:gd name="connsiteY5" fmla="*/ 443817 h 448005"/>
              <a:gd name="connsiteX6" fmla="*/ 87 w 1603128"/>
              <a:gd name="connsiteY6" fmla="*/ 224076 h 448005"/>
              <a:gd name="connsiteX0" fmla="*/ 74 w 1603115"/>
              <a:gd name="connsiteY0" fmla="*/ 224076 h 449928"/>
              <a:gd name="connsiteX1" fmla="*/ 91217 w 1603115"/>
              <a:gd name="connsiteY1" fmla="*/ 3175 h 449928"/>
              <a:gd name="connsiteX2" fmla="*/ 1337431 w 1603115"/>
              <a:gd name="connsiteY2" fmla="*/ 0 h 449928"/>
              <a:gd name="connsiteX3" fmla="*/ 1603115 w 1603115"/>
              <a:gd name="connsiteY3" fmla="*/ 227584 h 449928"/>
              <a:gd name="connsiteX4" fmla="*/ 1343781 w 1603115"/>
              <a:gd name="connsiteY4" fmla="*/ 447923 h 449928"/>
              <a:gd name="connsiteX5" fmla="*/ 91601 w 1603115"/>
              <a:gd name="connsiteY5" fmla="*/ 449222 h 449928"/>
              <a:gd name="connsiteX6" fmla="*/ 74 w 1603115"/>
              <a:gd name="connsiteY6" fmla="*/ 224076 h 449928"/>
              <a:gd name="connsiteX0" fmla="*/ 86 w 1603127"/>
              <a:gd name="connsiteY0" fmla="*/ 224076 h 449928"/>
              <a:gd name="connsiteX1" fmla="*/ 91229 w 1603127"/>
              <a:gd name="connsiteY1" fmla="*/ 3175 h 449928"/>
              <a:gd name="connsiteX2" fmla="*/ 1337443 w 1603127"/>
              <a:gd name="connsiteY2" fmla="*/ 0 h 449928"/>
              <a:gd name="connsiteX3" fmla="*/ 1603127 w 1603127"/>
              <a:gd name="connsiteY3" fmla="*/ 227584 h 449928"/>
              <a:gd name="connsiteX4" fmla="*/ 1343793 w 1603127"/>
              <a:gd name="connsiteY4" fmla="*/ 447923 h 449928"/>
              <a:gd name="connsiteX5" fmla="*/ 91613 w 1603127"/>
              <a:gd name="connsiteY5" fmla="*/ 449222 h 449928"/>
              <a:gd name="connsiteX6" fmla="*/ 86 w 1603127"/>
              <a:gd name="connsiteY6" fmla="*/ 224076 h 449928"/>
              <a:gd name="connsiteX0" fmla="*/ 86 w 1614309"/>
              <a:gd name="connsiteY0" fmla="*/ 220908 h 446760"/>
              <a:gd name="connsiteX1" fmla="*/ 91229 w 1614309"/>
              <a:gd name="connsiteY1" fmla="*/ 7 h 446760"/>
              <a:gd name="connsiteX2" fmla="*/ 1477616 w 1614309"/>
              <a:gd name="connsiteY2" fmla="*/ 2237 h 446760"/>
              <a:gd name="connsiteX3" fmla="*/ 1603127 w 1614309"/>
              <a:gd name="connsiteY3" fmla="*/ 224416 h 446760"/>
              <a:gd name="connsiteX4" fmla="*/ 1343793 w 1614309"/>
              <a:gd name="connsiteY4" fmla="*/ 444755 h 446760"/>
              <a:gd name="connsiteX5" fmla="*/ 91613 w 1614309"/>
              <a:gd name="connsiteY5" fmla="*/ 446054 h 446760"/>
              <a:gd name="connsiteX6" fmla="*/ 86 w 1614309"/>
              <a:gd name="connsiteY6" fmla="*/ 220908 h 446760"/>
              <a:gd name="connsiteX0" fmla="*/ 86 w 1603127"/>
              <a:gd name="connsiteY0" fmla="*/ 220908 h 446760"/>
              <a:gd name="connsiteX1" fmla="*/ 91229 w 1603127"/>
              <a:gd name="connsiteY1" fmla="*/ 7 h 446760"/>
              <a:gd name="connsiteX2" fmla="*/ 1477616 w 1603127"/>
              <a:gd name="connsiteY2" fmla="*/ 2237 h 446760"/>
              <a:gd name="connsiteX3" fmla="*/ 1603127 w 1603127"/>
              <a:gd name="connsiteY3" fmla="*/ 224416 h 446760"/>
              <a:gd name="connsiteX4" fmla="*/ 1343793 w 1603127"/>
              <a:gd name="connsiteY4" fmla="*/ 444755 h 446760"/>
              <a:gd name="connsiteX5" fmla="*/ 91613 w 1603127"/>
              <a:gd name="connsiteY5" fmla="*/ 446054 h 446760"/>
              <a:gd name="connsiteX6" fmla="*/ 86 w 1603127"/>
              <a:gd name="connsiteY6" fmla="*/ 220908 h 446760"/>
              <a:gd name="connsiteX0" fmla="*/ 86 w 1617920"/>
              <a:gd name="connsiteY0" fmla="*/ 220908 h 450238"/>
              <a:gd name="connsiteX1" fmla="*/ 91229 w 1617920"/>
              <a:gd name="connsiteY1" fmla="*/ 7 h 450238"/>
              <a:gd name="connsiteX2" fmla="*/ 1477616 w 1617920"/>
              <a:gd name="connsiteY2" fmla="*/ 2237 h 450238"/>
              <a:gd name="connsiteX3" fmla="*/ 1603127 w 1617920"/>
              <a:gd name="connsiteY3" fmla="*/ 224416 h 450238"/>
              <a:gd name="connsiteX4" fmla="*/ 1480817 w 1617920"/>
              <a:gd name="connsiteY4" fmla="*/ 450159 h 450238"/>
              <a:gd name="connsiteX5" fmla="*/ 91613 w 1617920"/>
              <a:gd name="connsiteY5" fmla="*/ 446054 h 450238"/>
              <a:gd name="connsiteX6" fmla="*/ 86 w 1617920"/>
              <a:gd name="connsiteY6" fmla="*/ 220908 h 450238"/>
              <a:gd name="connsiteX0" fmla="*/ 86 w 1603127"/>
              <a:gd name="connsiteY0" fmla="*/ 220908 h 450238"/>
              <a:gd name="connsiteX1" fmla="*/ 91229 w 1603127"/>
              <a:gd name="connsiteY1" fmla="*/ 7 h 450238"/>
              <a:gd name="connsiteX2" fmla="*/ 1477616 w 1603127"/>
              <a:gd name="connsiteY2" fmla="*/ 2237 h 450238"/>
              <a:gd name="connsiteX3" fmla="*/ 1603127 w 1603127"/>
              <a:gd name="connsiteY3" fmla="*/ 224416 h 450238"/>
              <a:gd name="connsiteX4" fmla="*/ 1480817 w 1603127"/>
              <a:gd name="connsiteY4" fmla="*/ 450159 h 450238"/>
              <a:gd name="connsiteX5" fmla="*/ 91613 w 1603127"/>
              <a:gd name="connsiteY5" fmla="*/ 446054 h 450238"/>
              <a:gd name="connsiteX6" fmla="*/ 86 w 1603127"/>
              <a:gd name="connsiteY6" fmla="*/ 220908 h 450238"/>
              <a:gd name="connsiteX0" fmla="*/ 86 w 1603127"/>
              <a:gd name="connsiteY0" fmla="*/ 220908 h 450238"/>
              <a:gd name="connsiteX1" fmla="*/ 91229 w 1603127"/>
              <a:gd name="connsiteY1" fmla="*/ 7 h 450238"/>
              <a:gd name="connsiteX2" fmla="*/ 1477616 w 1603127"/>
              <a:gd name="connsiteY2" fmla="*/ 2237 h 450238"/>
              <a:gd name="connsiteX3" fmla="*/ 1603127 w 1603127"/>
              <a:gd name="connsiteY3" fmla="*/ 224416 h 450238"/>
              <a:gd name="connsiteX4" fmla="*/ 1518617 w 1603127"/>
              <a:gd name="connsiteY4" fmla="*/ 450159 h 450238"/>
              <a:gd name="connsiteX5" fmla="*/ 91613 w 1603127"/>
              <a:gd name="connsiteY5" fmla="*/ 446054 h 450238"/>
              <a:gd name="connsiteX6" fmla="*/ 86 w 1603127"/>
              <a:gd name="connsiteY6" fmla="*/ 220908 h 450238"/>
              <a:gd name="connsiteX0" fmla="*/ 86 w 1603127"/>
              <a:gd name="connsiteY0" fmla="*/ 220908 h 450238"/>
              <a:gd name="connsiteX1" fmla="*/ 91229 w 1603127"/>
              <a:gd name="connsiteY1" fmla="*/ 7 h 450238"/>
              <a:gd name="connsiteX2" fmla="*/ 1477616 w 1603127"/>
              <a:gd name="connsiteY2" fmla="*/ 2237 h 450238"/>
              <a:gd name="connsiteX3" fmla="*/ 1603127 w 1603127"/>
              <a:gd name="connsiteY3" fmla="*/ 224416 h 450238"/>
              <a:gd name="connsiteX4" fmla="*/ 1518617 w 1603127"/>
              <a:gd name="connsiteY4" fmla="*/ 450159 h 450238"/>
              <a:gd name="connsiteX5" fmla="*/ 91613 w 1603127"/>
              <a:gd name="connsiteY5" fmla="*/ 446054 h 450238"/>
              <a:gd name="connsiteX6" fmla="*/ 86 w 1603127"/>
              <a:gd name="connsiteY6" fmla="*/ 220908 h 450238"/>
              <a:gd name="connsiteX0" fmla="*/ 86 w 1605082"/>
              <a:gd name="connsiteY0" fmla="*/ 220908 h 450238"/>
              <a:gd name="connsiteX1" fmla="*/ 91229 w 1605082"/>
              <a:gd name="connsiteY1" fmla="*/ 7 h 450238"/>
              <a:gd name="connsiteX2" fmla="*/ 1505966 w 1605082"/>
              <a:gd name="connsiteY2" fmla="*/ 13047 h 450238"/>
              <a:gd name="connsiteX3" fmla="*/ 1603127 w 1605082"/>
              <a:gd name="connsiteY3" fmla="*/ 224416 h 450238"/>
              <a:gd name="connsiteX4" fmla="*/ 1518617 w 1605082"/>
              <a:gd name="connsiteY4" fmla="*/ 450159 h 450238"/>
              <a:gd name="connsiteX5" fmla="*/ 91613 w 1605082"/>
              <a:gd name="connsiteY5" fmla="*/ 446054 h 450238"/>
              <a:gd name="connsiteX6" fmla="*/ 86 w 1605082"/>
              <a:gd name="connsiteY6" fmla="*/ 220908 h 450238"/>
              <a:gd name="connsiteX0" fmla="*/ 86 w 1606127"/>
              <a:gd name="connsiteY0" fmla="*/ 220908 h 450238"/>
              <a:gd name="connsiteX1" fmla="*/ 91229 w 1606127"/>
              <a:gd name="connsiteY1" fmla="*/ 7 h 450238"/>
              <a:gd name="connsiteX2" fmla="*/ 1510691 w 1606127"/>
              <a:gd name="connsiteY2" fmla="*/ 7642 h 450238"/>
              <a:gd name="connsiteX3" fmla="*/ 1603127 w 1606127"/>
              <a:gd name="connsiteY3" fmla="*/ 224416 h 450238"/>
              <a:gd name="connsiteX4" fmla="*/ 1518617 w 1606127"/>
              <a:gd name="connsiteY4" fmla="*/ 450159 h 450238"/>
              <a:gd name="connsiteX5" fmla="*/ 91613 w 1606127"/>
              <a:gd name="connsiteY5" fmla="*/ 446054 h 450238"/>
              <a:gd name="connsiteX6" fmla="*/ 86 w 1606127"/>
              <a:gd name="connsiteY6" fmla="*/ 220908 h 450238"/>
              <a:gd name="connsiteX0" fmla="*/ 86 w 1603127"/>
              <a:gd name="connsiteY0" fmla="*/ 220908 h 450238"/>
              <a:gd name="connsiteX1" fmla="*/ 91229 w 1603127"/>
              <a:gd name="connsiteY1" fmla="*/ 7 h 450238"/>
              <a:gd name="connsiteX2" fmla="*/ 1510691 w 1603127"/>
              <a:gd name="connsiteY2" fmla="*/ 7642 h 450238"/>
              <a:gd name="connsiteX3" fmla="*/ 1603127 w 1603127"/>
              <a:gd name="connsiteY3" fmla="*/ 224416 h 450238"/>
              <a:gd name="connsiteX4" fmla="*/ 1518617 w 1603127"/>
              <a:gd name="connsiteY4" fmla="*/ 450159 h 450238"/>
              <a:gd name="connsiteX5" fmla="*/ 91613 w 1603127"/>
              <a:gd name="connsiteY5" fmla="*/ 446054 h 450238"/>
              <a:gd name="connsiteX6" fmla="*/ 86 w 1603127"/>
              <a:gd name="connsiteY6" fmla="*/ 220908 h 450238"/>
              <a:gd name="connsiteX0" fmla="*/ 86 w 1603172"/>
              <a:gd name="connsiteY0" fmla="*/ 220908 h 450244"/>
              <a:gd name="connsiteX1" fmla="*/ 91229 w 1603172"/>
              <a:gd name="connsiteY1" fmla="*/ 7 h 450244"/>
              <a:gd name="connsiteX2" fmla="*/ 1510691 w 1603172"/>
              <a:gd name="connsiteY2" fmla="*/ 7642 h 450244"/>
              <a:gd name="connsiteX3" fmla="*/ 1603127 w 1603172"/>
              <a:gd name="connsiteY3" fmla="*/ 224416 h 450244"/>
              <a:gd name="connsiteX4" fmla="*/ 1518617 w 1603172"/>
              <a:gd name="connsiteY4" fmla="*/ 450159 h 450244"/>
              <a:gd name="connsiteX5" fmla="*/ 91613 w 1603172"/>
              <a:gd name="connsiteY5" fmla="*/ 446054 h 450244"/>
              <a:gd name="connsiteX6" fmla="*/ 86 w 1603172"/>
              <a:gd name="connsiteY6" fmla="*/ 220908 h 450244"/>
              <a:gd name="connsiteX0" fmla="*/ 86 w 1603172"/>
              <a:gd name="connsiteY0" fmla="*/ 220908 h 450244"/>
              <a:gd name="connsiteX1" fmla="*/ 91229 w 1603172"/>
              <a:gd name="connsiteY1" fmla="*/ 7 h 450244"/>
              <a:gd name="connsiteX2" fmla="*/ 1510691 w 1603172"/>
              <a:gd name="connsiteY2" fmla="*/ 7642 h 450244"/>
              <a:gd name="connsiteX3" fmla="*/ 1603127 w 1603172"/>
              <a:gd name="connsiteY3" fmla="*/ 224416 h 450244"/>
              <a:gd name="connsiteX4" fmla="*/ 1518617 w 1603172"/>
              <a:gd name="connsiteY4" fmla="*/ 450159 h 450244"/>
              <a:gd name="connsiteX5" fmla="*/ 91613 w 1603172"/>
              <a:gd name="connsiteY5" fmla="*/ 446054 h 450244"/>
              <a:gd name="connsiteX6" fmla="*/ 86 w 1603172"/>
              <a:gd name="connsiteY6" fmla="*/ 220908 h 450244"/>
              <a:gd name="connsiteX0" fmla="*/ 86 w 1603148"/>
              <a:gd name="connsiteY0" fmla="*/ 220908 h 450244"/>
              <a:gd name="connsiteX1" fmla="*/ 91229 w 1603148"/>
              <a:gd name="connsiteY1" fmla="*/ 7 h 450244"/>
              <a:gd name="connsiteX2" fmla="*/ 1510691 w 1603148"/>
              <a:gd name="connsiteY2" fmla="*/ 7642 h 450244"/>
              <a:gd name="connsiteX3" fmla="*/ 1603127 w 1603148"/>
              <a:gd name="connsiteY3" fmla="*/ 224416 h 450244"/>
              <a:gd name="connsiteX4" fmla="*/ 1518617 w 1603148"/>
              <a:gd name="connsiteY4" fmla="*/ 450159 h 450244"/>
              <a:gd name="connsiteX5" fmla="*/ 91613 w 1603148"/>
              <a:gd name="connsiteY5" fmla="*/ 446054 h 450244"/>
              <a:gd name="connsiteX6" fmla="*/ 86 w 1603148"/>
              <a:gd name="connsiteY6" fmla="*/ 220908 h 450244"/>
              <a:gd name="connsiteX0" fmla="*/ 86 w 1603167"/>
              <a:gd name="connsiteY0" fmla="*/ 220908 h 450244"/>
              <a:gd name="connsiteX1" fmla="*/ 91229 w 1603167"/>
              <a:gd name="connsiteY1" fmla="*/ 7 h 450244"/>
              <a:gd name="connsiteX2" fmla="*/ 1510691 w 1603167"/>
              <a:gd name="connsiteY2" fmla="*/ 7642 h 450244"/>
              <a:gd name="connsiteX3" fmla="*/ 1603127 w 1603167"/>
              <a:gd name="connsiteY3" fmla="*/ 224416 h 450244"/>
              <a:gd name="connsiteX4" fmla="*/ 1518617 w 1603167"/>
              <a:gd name="connsiteY4" fmla="*/ 450159 h 450244"/>
              <a:gd name="connsiteX5" fmla="*/ 91613 w 1603167"/>
              <a:gd name="connsiteY5" fmla="*/ 446054 h 450244"/>
              <a:gd name="connsiteX6" fmla="*/ 86 w 1603167"/>
              <a:gd name="connsiteY6" fmla="*/ 220908 h 450244"/>
              <a:gd name="connsiteX0" fmla="*/ 86 w 1603167"/>
              <a:gd name="connsiteY0" fmla="*/ 220908 h 450244"/>
              <a:gd name="connsiteX1" fmla="*/ 91229 w 1603167"/>
              <a:gd name="connsiteY1" fmla="*/ 7 h 450244"/>
              <a:gd name="connsiteX2" fmla="*/ 1510691 w 1603167"/>
              <a:gd name="connsiteY2" fmla="*/ 7642 h 450244"/>
              <a:gd name="connsiteX3" fmla="*/ 1603127 w 1603167"/>
              <a:gd name="connsiteY3" fmla="*/ 224416 h 450244"/>
              <a:gd name="connsiteX4" fmla="*/ 1518617 w 1603167"/>
              <a:gd name="connsiteY4" fmla="*/ 450159 h 450244"/>
              <a:gd name="connsiteX5" fmla="*/ 91613 w 1603167"/>
              <a:gd name="connsiteY5" fmla="*/ 446054 h 450244"/>
              <a:gd name="connsiteX6" fmla="*/ 86 w 1603167"/>
              <a:gd name="connsiteY6" fmla="*/ 220908 h 450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03167" h="450244">
                <a:moveTo>
                  <a:pt x="86" y="220908"/>
                </a:moveTo>
                <a:cubicBezTo>
                  <a:pt x="-977" y="70711"/>
                  <a:pt x="41031" y="-811"/>
                  <a:pt x="91229" y="7"/>
                </a:cubicBezTo>
                <a:lnTo>
                  <a:pt x="1510691" y="7642"/>
                </a:lnTo>
                <a:cubicBezTo>
                  <a:pt x="1576862" y="7643"/>
                  <a:pt x="1601552" y="106824"/>
                  <a:pt x="1603127" y="224416"/>
                </a:cubicBezTo>
                <a:cubicBezTo>
                  <a:pt x="1603982" y="329839"/>
                  <a:pt x="1591788" y="453971"/>
                  <a:pt x="1518617" y="450159"/>
                </a:cubicBezTo>
                <a:lnTo>
                  <a:pt x="91613" y="446054"/>
                </a:lnTo>
                <a:cubicBezTo>
                  <a:pt x="40039" y="455427"/>
                  <a:pt x="-2171" y="371056"/>
                  <a:pt x="86" y="220908"/>
                </a:cubicBezTo>
                <a:close/>
              </a:path>
            </a:pathLst>
          </a:custGeom>
          <a:solidFill>
            <a:srgbClr val="1523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atin typeface="Helvetica Neue"/>
                <a:cs typeface="Helvetica Neue"/>
              </a:rPr>
              <a:t>Atlanstic 2020 and </a:t>
            </a:r>
            <a:r>
              <a:rPr lang="fr-FR" dirty="0" err="1">
                <a:latin typeface="Helvetica Neue"/>
                <a:cs typeface="Helvetica Neue"/>
              </a:rPr>
              <a:t>Graduate</a:t>
            </a:r>
            <a:r>
              <a:rPr lang="fr-FR" dirty="0">
                <a:latin typeface="Helvetica Neue"/>
                <a:cs typeface="Helvetica Neue"/>
              </a:rPr>
              <a:t> Programs</a:t>
            </a:r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827584" y="1055439"/>
            <a:ext cx="7416824" cy="134806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indent="0">
              <a:spcBef>
                <a:spcPct val="20000"/>
              </a:spcBef>
              <a:buFont typeface="Arial" panose="020B0604020202020204" pitchFamily="34" charset="0"/>
              <a:buNone/>
              <a:defRPr sz="1600"/>
            </a:lvl1pPr>
            <a:lvl2pPr marL="742950" lvl="1" indent="-285750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361950" algn="l"/>
              </a:tabLst>
              <a:defRPr sz="2000">
                <a:solidFill>
                  <a:srgbClr val="002060"/>
                </a:solidFill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marL="457200" lvl="1" indent="0" algn="ctr">
              <a:buNone/>
            </a:pPr>
            <a:r>
              <a:rPr lang="fr-FR" sz="1600" b="1" dirty="0"/>
              <a:t>1800+ </a:t>
            </a:r>
            <a:r>
              <a:rPr lang="fr-FR" sz="1600" b="1" dirty="0" err="1"/>
              <a:t>Graduated</a:t>
            </a:r>
            <a:r>
              <a:rPr lang="fr-FR" sz="1600" b="1" dirty="0"/>
              <a:t> </a:t>
            </a:r>
            <a:r>
              <a:rPr lang="fr-FR" sz="1600" b="1" dirty="0" err="1"/>
              <a:t>Students</a:t>
            </a:r>
            <a:r>
              <a:rPr lang="fr-FR" sz="1600" b="1" dirty="0"/>
              <a:t> </a:t>
            </a:r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</p:txBody>
      </p:sp>
      <p:sp>
        <p:nvSpPr>
          <p:cNvPr id="6" name="Rectangle 55"/>
          <p:cNvSpPr>
            <a:spLocks noChangeArrowheads="1"/>
          </p:cNvSpPr>
          <p:nvPr/>
        </p:nvSpPr>
        <p:spPr bwMode="auto">
          <a:xfrm rot="10800000">
            <a:off x="1043648" y="2654222"/>
            <a:ext cx="360000" cy="990802"/>
          </a:xfrm>
          <a:prstGeom prst="rect">
            <a:avLst/>
          </a:prstGeom>
          <a:solidFill>
            <a:srgbClr val="003667"/>
          </a:solidFill>
          <a:ln w="9525">
            <a:noFill/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r>
              <a:rPr lang="fr-FR" altLang="fr-FR" sz="2000" dirty="0">
                <a:solidFill>
                  <a:schemeClr val="bg1"/>
                </a:solidFill>
                <a:latin typeface="Franklin Gothic Medium Cond" panose="020B0606030402020204" pitchFamily="34" charset="0"/>
                <a:ea typeface="MS PGothic" pitchFamily="34" charset="-128"/>
                <a:cs typeface="Trebuchet MS" panose="020B0603020202020204" pitchFamily="34" charset="0"/>
              </a:rPr>
              <a:t>BAC +3</a:t>
            </a:r>
          </a:p>
        </p:txBody>
      </p:sp>
      <p:sp>
        <p:nvSpPr>
          <p:cNvPr id="7" name="Rectangle 56"/>
          <p:cNvSpPr>
            <a:spLocks noChangeArrowheads="1"/>
          </p:cNvSpPr>
          <p:nvPr/>
        </p:nvSpPr>
        <p:spPr bwMode="auto">
          <a:xfrm rot="10800000">
            <a:off x="1043648" y="3717032"/>
            <a:ext cx="360000" cy="2232247"/>
          </a:xfrm>
          <a:prstGeom prst="rect">
            <a:avLst/>
          </a:prstGeom>
          <a:solidFill>
            <a:srgbClr val="003667"/>
          </a:solidFill>
          <a:ln w="9525">
            <a:noFill/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r>
              <a:rPr lang="fr-FR" altLang="fr-FR" sz="2000" dirty="0">
                <a:solidFill>
                  <a:schemeClr val="bg1"/>
                </a:solidFill>
                <a:latin typeface="Franklin Gothic Medium Cond" panose="020B0606030402020204" pitchFamily="34" charset="0"/>
                <a:ea typeface="MS PGothic" pitchFamily="34" charset="-128"/>
                <a:cs typeface="Trebuchet MS" panose="020B0603020202020204" pitchFamily="34" charset="0"/>
              </a:rPr>
              <a:t>BAC +5</a:t>
            </a:r>
          </a:p>
        </p:txBody>
      </p:sp>
      <p:sp>
        <p:nvSpPr>
          <p:cNvPr id="8" name="Rectangle 57"/>
          <p:cNvSpPr>
            <a:spLocks noChangeArrowheads="1"/>
          </p:cNvSpPr>
          <p:nvPr/>
        </p:nvSpPr>
        <p:spPr bwMode="auto">
          <a:xfrm rot="10800000">
            <a:off x="1043647" y="6030445"/>
            <a:ext cx="360000" cy="720080"/>
          </a:xfrm>
          <a:prstGeom prst="rect">
            <a:avLst/>
          </a:prstGeom>
          <a:solidFill>
            <a:srgbClr val="003667"/>
          </a:solidFill>
          <a:ln w="9525">
            <a:noFill/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r>
              <a:rPr lang="fr-FR" altLang="fr-FR" sz="2000" dirty="0">
                <a:solidFill>
                  <a:schemeClr val="bg1"/>
                </a:solidFill>
                <a:latin typeface="Franklin Gothic Medium Cond" panose="020B0606030402020204" pitchFamily="34" charset="0"/>
                <a:ea typeface="MS PGothic" pitchFamily="34" charset="-128"/>
                <a:cs typeface="Trebuchet MS" panose="020B0603020202020204" pitchFamily="34" charset="0"/>
              </a:rPr>
              <a:t>BAC +8</a:t>
            </a:r>
          </a:p>
        </p:txBody>
      </p:sp>
      <p:sp>
        <p:nvSpPr>
          <p:cNvPr id="9" name="Rectangle 58"/>
          <p:cNvSpPr>
            <a:spLocks noChangeArrowheads="1"/>
          </p:cNvSpPr>
          <p:nvPr/>
        </p:nvSpPr>
        <p:spPr bwMode="auto">
          <a:xfrm rot="10800000">
            <a:off x="1043647" y="1556792"/>
            <a:ext cx="360000" cy="973328"/>
          </a:xfrm>
          <a:prstGeom prst="rect">
            <a:avLst/>
          </a:prstGeom>
          <a:solidFill>
            <a:srgbClr val="003667"/>
          </a:solidFill>
          <a:ln w="9525">
            <a:noFill/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r>
              <a:rPr lang="fr-FR" altLang="fr-FR" sz="2000" dirty="0">
                <a:solidFill>
                  <a:schemeClr val="bg1"/>
                </a:solidFill>
                <a:latin typeface="Franklin Gothic Medium Cond" panose="020B0606030402020204" pitchFamily="34" charset="0"/>
                <a:ea typeface="MS PGothic" pitchFamily="34" charset="-128"/>
                <a:cs typeface="Trebuchet MS" panose="020B0603020202020204" pitchFamily="34" charset="0"/>
              </a:rPr>
              <a:t>BAC+2</a:t>
            </a:r>
          </a:p>
        </p:txBody>
      </p:sp>
      <p:sp>
        <p:nvSpPr>
          <p:cNvPr id="2" name="Rectangle 1"/>
          <p:cNvSpPr/>
          <p:nvPr/>
        </p:nvSpPr>
        <p:spPr>
          <a:xfrm>
            <a:off x="1529505" y="1474069"/>
            <a:ext cx="5958408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altLang="fr-FR" sz="2000" b="1" dirty="0">
                <a:latin typeface="Trebuchet MS" panose="020B0603020202020204" pitchFamily="34" charset="0"/>
              </a:rPr>
              <a:t>4</a:t>
            </a:r>
            <a:r>
              <a:rPr lang="fr-FR" altLang="fr-FR" sz="1400" b="1" dirty="0">
                <a:latin typeface="Trebuchet MS" panose="020B0603020202020204" pitchFamily="34" charset="0"/>
              </a:rPr>
              <a:t> DUT (Diplômes Universitaires de Technologie) </a:t>
            </a:r>
            <a:endParaRPr lang="fr-FR" altLang="fr-FR" sz="1000" i="1" dirty="0">
              <a:latin typeface="Trebuchet MS" panose="020B0603020202020204" pitchFamily="34" charset="0"/>
            </a:endParaRPr>
          </a:p>
          <a:p>
            <a:pPr>
              <a:buFontTx/>
              <a:buChar char="•"/>
            </a:pPr>
            <a:r>
              <a:rPr lang="fr-FR" altLang="fr-FR" sz="1200" dirty="0">
                <a:latin typeface="Trebuchet MS" panose="020B0603020202020204" pitchFamily="34" charset="0"/>
              </a:rPr>
              <a:t> DUT Informatique (Nantes, Laval)</a:t>
            </a:r>
          </a:p>
          <a:p>
            <a:pPr>
              <a:buFontTx/>
              <a:buChar char="•"/>
            </a:pPr>
            <a:r>
              <a:rPr lang="fr-FR" altLang="fr-FR" sz="1200" dirty="0">
                <a:latin typeface="Trebuchet MS" panose="020B0603020202020204" pitchFamily="34" charset="0"/>
              </a:rPr>
              <a:t> DUT Génie Electrique et Informatique Industrielle (Nantes, Angers)</a:t>
            </a:r>
          </a:p>
          <a:p>
            <a:pPr>
              <a:buFontTx/>
              <a:buChar char="•"/>
            </a:pPr>
            <a:r>
              <a:rPr lang="fr-FR" altLang="fr-FR" sz="1200" dirty="0">
                <a:latin typeface="Trebuchet MS" panose="020B0603020202020204" pitchFamily="34" charset="0"/>
              </a:rPr>
              <a:t> DUT Métiers du Multimédia et l’Internet (Laval)</a:t>
            </a:r>
          </a:p>
          <a:p>
            <a:pPr>
              <a:buFontTx/>
              <a:buChar char="•"/>
            </a:pPr>
            <a:r>
              <a:rPr lang="fr-FR" altLang="fr-FR" sz="1200" dirty="0">
                <a:latin typeface="Trebuchet MS" panose="020B0603020202020204" pitchFamily="34" charset="0"/>
              </a:rPr>
              <a:t> DUT Réseaux Télécommunications (Nantes)</a:t>
            </a:r>
          </a:p>
        </p:txBody>
      </p:sp>
      <p:sp>
        <p:nvSpPr>
          <p:cNvPr id="10" name="Rectangle 47"/>
          <p:cNvSpPr>
            <a:spLocks noChangeArrowheads="1"/>
          </p:cNvSpPr>
          <p:nvPr/>
        </p:nvSpPr>
        <p:spPr bwMode="auto">
          <a:xfrm>
            <a:off x="1549028" y="2609474"/>
            <a:ext cx="7199435" cy="1138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fr-FR" altLang="fr-FR" sz="2000" b="1" dirty="0">
                <a:latin typeface="Trebuchet MS" panose="020B0603020202020204" pitchFamily="34" charset="0"/>
              </a:rPr>
              <a:t>1 </a:t>
            </a:r>
            <a:r>
              <a:rPr lang="fr-FR" altLang="fr-FR" sz="1400" b="1" dirty="0">
                <a:latin typeface="Trebuchet MS" panose="020B0603020202020204" pitchFamily="34" charset="0"/>
              </a:rPr>
              <a:t>Licence – 10 Licences Pro</a:t>
            </a:r>
          </a:p>
          <a:p>
            <a:pPr marL="88900" indent="-88900" algn="just">
              <a:buFont typeface="Arial" panose="020B0604020202020204" pitchFamily="34" charset="0"/>
              <a:buChar char="•"/>
            </a:pPr>
            <a:r>
              <a:rPr lang="fr-FR" altLang="fr-FR" sz="1200" dirty="0">
                <a:latin typeface="Trebuchet MS" panose="020B0603020202020204" pitchFamily="34" charset="0"/>
              </a:rPr>
              <a:t> Licence Informatique (Nantes, Angers, Le Mans)</a:t>
            </a:r>
          </a:p>
          <a:p>
            <a:pPr marL="88900" indent="-88900" algn="just">
              <a:buFont typeface="Arial" panose="020B0604020202020204" pitchFamily="34" charset="0"/>
              <a:buChar char="•"/>
            </a:pPr>
            <a:r>
              <a:rPr lang="fr-FR" altLang="fr-FR" sz="1200" dirty="0">
                <a:latin typeface="Trebuchet MS" panose="020B0603020202020204" pitchFamily="34" charset="0"/>
              </a:rPr>
              <a:t> Licences Pro (Nantes, Angers, Laval) : réseaux, administration, télécommunication, développement, test et qualité, base de données…</a:t>
            </a:r>
          </a:p>
          <a:p>
            <a:pPr marL="88900" indent="-88900" algn="just">
              <a:buFont typeface="Arial" panose="020B0604020202020204" pitchFamily="34" charset="0"/>
              <a:buChar char="•"/>
            </a:pPr>
            <a:endParaRPr lang="fr-FR" altLang="fr-FR" sz="1200" dirty="0">
              <a:latin typeface="Trebuchet MS" panose="020B0603020202020204" pitchFamily="34" charset="0"/>
            </a:endParaRPr>
          </a:p>
        </p:txBody>
      </p:sp>
      <p:sp>
        <p:nvSpPr>
          <p:cNvPr id="11" name="Rectangle 48"/>
          <p:cNvSpPr>
            <a:spLocks noChangeArrowheads="1"/>
          </p:cNvSpPr>
          <p:nvPr/>
        </p:nvSpPr>
        <p:spPr bwMode="auto">
          <a:xfrm>
            <a:off x="1549029" y="3573016"/>
            <a:ext cx="8458365" cy="2646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fr-FR" altLang="fr-FR" sz="2000" b="1" dirty="0">
                <a:latin typeface="Trebuchet MS" panose="020B0603020202020204" pitchFamily="34" charset="0"/>
              </a:rPr>
              <a:t>5 </a:t>
            </a:r>
            <a:r>
              <a:rPr lang="fr-FR" altLang="fr-FR" sz="1400" b="1" dirty="0">
                <a:latin typeface="Trebuchet MS" panose="020B0603020202020204" pitchFamily="34" charset="0"/>
              </a:rPr>
              <a:t>Masters </a:t>
            </a:r>
            <a:endParaRPr lang="fr-FR" altLang="fr-FR" sz="1000" i="1" dirty="0">
              <a:latin typeface="Trebuchet MS" panose="020B0603020202020204" pitchFamily="34" charset="0"/>
            </a:endParaRPr>
          </a:p>
          <a:p>
            <a:pPr>
              <a:buFontTx/>
              <a:buChar char="•"/>
            </a:pPr>
            <a:r>
              <a:rPr lang="fr-FR" altLang="fr-FR" sz="1200" dirty="0">
                <a:latin typeface="Trebuchet MS" panose="020B0603020202020204" pitchFamily="34" charset="0"/>
              </a:rPr>
              <a:t> Informatique (Nantes, Angers, Le Mans)</a:t>
            </a:r>
          </a:p>
          <a:p>
            <a:pPr>
              <a:buFontTx/>
              <a:buChar char="•"/>
            </a:pPr>
            <a:r>
              <a:rPr lang="fr-FR" altLang="fr-FR" sz="1200" dirty="0">
                <a:latin typeface="Trebuchet MS" panose="020B0603020202020204" pitchFamily="34" charset="0"/>
              </a:rPr>
              <a:t> </a:t>
            </a:r>
            <a:r>
              <a:rPr lang="fr-FR" altLang="fr-FR" sz="1200" dirty="0">
                <a:latin typeface="Trebuchet MS" panose="020B0703020202090204" pitchFamily="34" charset="0"/>
              </a:rPr>
              <a:t>M</a:t>
            </a:r>
            <a:r>
              <a:rPr lang="fr-FR" sz="1200" dirty="0">
                <a:latin typeface="Trebuchet MS" panose="020B0703020202090204" pitchFamily="34" charset="0"/>
              </a:rPr>
              <a:t>éthodes informatiques appliquées à la gestion des entreprises MIAGE </a:t>
            </a:r>
            <a:r>
              <a:rPr lang="fr-FR" altLang="fr-FR" sz="1200" dirty="0">
                <a:latin typeface="Trebuchet MS" panose="020B0703020202090204" pitchFamily="34" charset="0"/>
              </a:rPr>
              <a:t>(Nantes)</a:t>
            </a:r>
          </a:p>
          <a:p>
            <a:pPr>
              <a:buFontTx/>
              <a:buChar char="•"/>
            </a:pPr>
            <a:r>
              <a:rPr lang="fr-FR" altLang="fr-FR" sz="1200" dirty="0">
                <a:latin typeface="Trebuchet MS" panose="020B0603020202020204" pitchFamily="34" charset="0"/>
              </a:rPr>
              <a:t> Automatique et robotique (Nantes)</a:t>
            </a:r>
          </a:p>
          <a:p>
            <a:pPr>
              <a:buFontTx/>
              <a:buChar char="•"/>
            </a:pPr>
            <a:r>
              <a:rPr lang="fr-FR" altLang="fr-FR" sz="1200" dirty="0">
                <a:latin typeface="Trebuchet MS" panose="020B0603020202020204" pitchFamily="34" charset="0"/>
              </a:rPr>
              <a:t> Mathématique et application (Angers)</a:t>
            </a:r>
          </a:p>
          <a:p>
            <a:pPr>
              <a:buFontTx/>
              <a:buChar char="•"/>
            </a:pPr>
            <a:r>
              <a:rPr lang="en-US" altLang="fr-FR" sz="1200" dirty="0">
                <a:latin typeface="Trebuchet MS" panose="020B0603020202020204" pitchFamily="34" charset="0"/>
              </a:rPr>
              <a:t> Management and Optimization of Supply Chains and Transport MOST (Nantes)</a:t>
            </a:r>
            <a:endParaRPr lang="fr-FR" altLang="fr-FR" sz="1200" dirty="0">
              <a:latin typeface="Trebuchet MS" panose="020B0603020202020204" pitchFamily="34" charset="0"/>
            </a:endParaRPr>
          </a:p>
          <a:p>
            <a:pPr>
              <a:defRPr/>
            </a:pPr>
            <a:r>
              <a:rPr lang="fr-FR" sz="2000" b="1" dirty="0">
                <a:latin typeface="Trebuchet MS" panose="020B0603020202020204" pitchFamily="34" charset="0"/>
              </a:rPr>
              <a:t>5</a:t>
            </a:r>
            <a:r>
              <a:rPr lang="fr-FR" sz="1400" b="1" dirty="0">
                <a:latin typeface="Trebuchet MS" pitchFamily="34" charset="0"/>
              </a:rPr>
              <a:t> Diplômes d’ingénieur</a:t>
            </a:r>
          </a:p>
          <a:p>
            <a:pPr>
              <a:buFontTx/>
              <a:buChar char="•"/>
              <a:defRPr/>
            </a:pPr>
            <a:r>
              <a:rPr lang="fr-FR" sz="1200" dirty="0">
                <a:latin typeface="Trebuchet MS" panose="020B0603020202020204" pitchFamily="34" charset="0"/>
              </a:rPr>
              <a:t> </a:t>
            </a:r>
            <a:r>
              <a:rPr lang="fr-FR" sz="1200" dirty="0" err="1">
                <a:latin typeface="Trebuchet MS" panose="020B0603020202020204" pitchFamily="34" charset="0"/>
              </a:rPr>
              <a:t>Polytech</a:t>
            </a:r>
            <a:r>
              <a:rPr lang="fr-FR" sz="1200" dirty="0">
                <a:latin typeface="Trebuchet MS" panose="020B0603020202020204" pitchFamily="34" charset="0"/>
              </a:rPr>
              <a:t> Nantes</a:t>
            </a:r>
          </a:p>
          <a:p>
            <a:pPr>
              <a:buFontTx/>
              <a:buChar char="•"/>
              <a:defRPr/>
            </a:pPr>
            <a:r>
              <a:rPr lang="fr-FR" altLang="fr-FR" sz="1200" dirty="0">
                <a:latin typeface="Trebuchet MS" panose="020B0603020202020204" pitchFamily="34" charset="0"/>
              </a:rPr>
              <a:t> </a:t>
            </a:r>
            <a:r>
              <a:rPr lang="fr-FR" altLang="fr-FR" sz="1200" dirty="0" err="1">
                <a:latin typeface="Trebuchet MS" panose="020B0603020202020204" pitchFamily="34" charset="0"/>
              </a:rPr>
              <a:t>Polytech</a:t>
            </a:r>
            <a:r>
              <a:rPr lang="fr-FR" altLang="fr-FR" sz="1200" dirty="0">
                <a:latin typeface="Trebuchet MS" panose="020B0603020202020204" pitchFamily="34" charset="0"/>
              </a:rPr>
              <a:t> Angers</a:t>
            </a:r>
          </a:p>
          <a:p>
            <a:pPr>
              <a:buFontTx/>
              <a:buChar char="•"/>
              <a:defRPr/>
            </a:pPr>
            <a:r>
              <a:rPr lang="fr-FR" altLang="fr-FR" sz="1200" dirty="0">
                <a:latin typeface="Trebuchet MS" panose="020B0603020202020204" pitchFamily="34" charset="0"/>
              </a:rPr>
              <a:t> ENSIM Le Mans</a:t>
            </a:r>
          </a:p>
          <a:p>
            <a:pPr>
              <a:buFontTx/>
              <a:buChar char="•"/>
              <a:defRPr/>
            </a:pPr>
            <a:r>
              <a:rPr lang="fr-FR" altLang="fr-FR" sz="1200" dirty="0">
                <a:latin typeface="Trebuchet MS" panose="020B0603020202020204" pitchFamily="34" charset="0"/>
              </a:rPr>
              <a:t> Centrale Nantes</a:t>
            </a:r>
          </a:p>
          <a:p>
            <a:pPr>
              <a:buFontTx/>
              <a:buChar char="•"/>
              <a:defRPr/>
            </a:pPr>
            <a:r>
              <a:rPr lang="fr-FR" altLang="fr-FR" sz="1200" dirty="0">
                <a:latin typeface="Trebuchet MS" panose="020B0603020202020204" pitchFamily="34" charset="0"/>
              </a:rPr>
              <a:t> IMT Atlantique</a:t>
            </a:r>
          </a:p>
        </p:txBody>
      </p:sp>
      <p:sp>
        <p:nvSpPr>
          <p:cNvPr id="12" name="Rectangle 50"/>
          <p:cNvSpPr>
            <a:spLocks noChangeArrowheads="1"/>
          </p:cNvSpPr>
          <p:nvPr/>
        </p:nvSpPr>
        <p:spPr bwMode="auto">
          <a:xfrm>
            <a:off x="1619672" y="6127561"/>
            <a:ext cx="845978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fr-FR" altLang="fr-FR" sz="2000" b="1" dirty="0">
                <a:latin typeface="Trebuchet MS" panose="020B0603020202020204" pitchFamily="34" charset="0"/>
              </a:rPr>
              <a:t>1</a:t>
            </a:r>
            <a:r>
              <a:rPr lang="fr-FR" altLang="fr-FR" sz="1400" b="1" dirty="0">
                <a:latin typeface="Trebuchet MS" panose="020B0603020202020204" pitchFamily="34" charset="0"/>
              </a:rPr>
              <a:t> </a:t>
            </a:r>
            <a:r>
              <a:rPr lang="fr-FR" altLang="fr-FR" sz="1400" b="1" cap="all" dirty="0">
                <a:latin typeface="Trebuchet MS" panose="020B0603020202020204" pitchFamily="34" charset="0"/>
              </a:rPr>
              <a:t>é</a:t>
            </a:r>
            <a:r>
              <a:rPr lang="fr-FR" altLang="fr-FR" sz="1400" b="1" dirty="0">
                <a:latin typeface="Trebuchet MS" panose="020B0603020202020204" pitchFamily="34" charset="0"/>
              </a:rPr>
              <a:t>cole Doctorale</a:t>
            </a:r>
            <a:r>
              <a:rPr lang="fr-FR" altLang="fr-FR" sz="1600" b="1" dirty="0">
                <a:latin typeface="Trebuchet MS" panose="020B0603020202020204" pitchFamily="34" charset="0"/>
              </a:rPr>
              <a:t> </a:t>
            </a:r>
          </a:p>
          <a:p>
            <a:pPr>
              <a:buFontTx/>
              <a:buChar char="•"/>
            </a:pPr>
            <a:r>
              <a:rPr lang="fr-FR" altLang="fr-FR" sz="1200" dirty="0">
                <a:latin typeface="Trebuchet MS" panose="020B0603020202020204" pitchFamily="34" charset="0"/>
              </a:rPr>
              <a:t> Math-STIC</a:t>
            </a:r>
          </a:p>
        </p:txBody>
      </p:sp>
      <p:sp>
        <p:nvSpPr>
          <p:cNvPr id="17" name="Rectangle 55"/>
          <p:cNvSpPr>
            <a:spLocks noChangeArrowheads="1"/>
          </p:cNvSpPr>
          <p:nvPr/>
        </p:nvSpPr>
        <p:spPr bwMode="auto">
          <a:xfrm rot="10800000">
            <a:off x="609600" y="1556792"/>
            <a:ext cx="360000" cy="2105364"/>
          </a:xfrm>
          <a:prstGeom prst="rect">
            <a:avLst/>
          </a:prstGeom>
          <a:solidFill>
            <a:srgbClr val="003667"/>
          </a:solidFill>
          <a:ln w="9525">
            <a:noFill/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r>
              <a:rPr lang="fr-FR" altLang="fr-FR" dirty="0" err="1">
                <a:solidFill>
                  <a:schemeClr val="bg1"/>
                </a:solidFill>
                <a:latin typeface="Franklin Gothic Medium Cond" panose="020B0606030402020204" pitchFamily="34" charset="0"/>
                <a:ea typeface="MS PGothic" pitchFamily="34" charset="-128"/>
                <a:cs typeface="Trebuchet MS" panose="020B0603020202020204" pitchFamily="34" charset="0"/>
              </a:rPr>
              <a:t>Baccalaureat</a:t>
            </a:r>
            <a:endParaRPr lang="fr-FR" altLang="fr-FR" dirty="0">
              <a:solidFill>
                <a:schemeClr val="bg1"/>
              </a:solidFill>
              <a:latin typeface="Franklin Gothic Medium Cond" panose="020B0606030402020204" pitchFamily="34" charset="0"/>
              <a:ea typeface="MS PGothic" pitchFamily="34" charset="-128"/>
              <a:cs typeface="Trebuchet MS" panose="020B0603020202020204" pitchFamily="34" charset="0"/>
            </a:endParaRPr>
          </a:p>
        </p:txBody>
      </p:sp>
      <p:sp>
        <p:nvSpPr>
          <p:cNvPr id="18" name="Rectangle 56"/>
          <p:cNvSpPr>
            <a:spLocks noChangeArrowheads="1"/>
          </p:cNvSpPr>
          <p:nvPr/>
        </p:nvSpPr>
        <p:spPr bwMode="auto">
          <a:xfrm rot="10800000">
            <a:off x="609600" y="3734164"/>
            <a:ext cx="360000" cy="2232247"/>
          </a:xfrm>
          <a:prstGeom prst="rect">
            <a:avLst/>
          </a:prstGeom>
          <a:solidFill>
            <a:srgbClr val="003667"/>
          </a:solidFill>
          <a:ln w="9525">
            <a:noFill/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r>
              <a:rPr lang="fr-FR" altLang="fr-FR" dirty="0">
                <a:solidFill>
                  <a:schemeClr val="bg1"/>
                </a:solidFill>
                <a:latin typeface="Franklin Gothic Medium Cond" panose="020B0606030402020204" pitchFamily="34" charset="0"/>
                <a:ea typeface="MS PGothic" pitchFamily="34" charset="-128"/>
                <a:cs typeface="Trebuchet MS" panose="020B0603020202020204" pitchFamily="34" charset="0"/>
              </a:rPr>
              <a:t>Maitrise</a:t>
            </a:r>
          </a:p>
        </p:txBody>
      </p:sp>
      <p:sp>
        <p:nvSpPr>
          <p:cNvPr id="19" name="Rectangle 57"/>
          <p:cNvSpPr>
            <a:spLocks noChangeArrowheads="1"/>
          </p:cNvSpPr>
          <p:nvPr/>
        </p:nvSpPr>
        <p:spPr bwMode="auto">
          <a:xfrm rot="10800000">
            <a:off x="609599" y="6047577"/>
            <a:ext cx="360000" cy="720080"/>
          </a:xfrm>
          <a:prstGeom prst="rect">
            <a:avLst/>
          </a:prstGeom>
          <a:solidFill>
            <a:srgbClr val="003667"/>
          </a:solidFill>
          <a:ln w="9525">
            <a:noFill/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r>
              <a:rPr lang="fr-FR" altLang="fr-FR" dirty="0">
                <a:solidFill>
                  <a:schemeClr val="bg1"/>
                </a:solidFill>
                <a:latin typeface="Franklin Gothic Medium Cond" panose="020B0606030402020204" pitchFamily="34" charset="0"/>
                <a:ea typeface="MS PGothic" pitchFamily="34" charset="-128"/>
                <a:cs typeface="Trebuchet MS" panose="020B0603020202020204" pitchFamily="34" charset="0"/>
              </a:rPr>
              <a:t>Doctorat</a:t>
            </a:r>
          </a:p>
        </p:txBody>
      </p:sp>
    </p:spTree>
    <p:extLst>
      <p:ext uri="{BB962C8B-B14F-4D97-AF65-F5344CB8AC3E}">
        <p14:creationId xmlns:p14="http://schemas.microsoft.com/office/powerpoint/2010/main" val="535885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4"/>
          <p:cNvSpPr/>
          <p:nvPr/>
        </p:nvSpPr>
        <p:spPr>
          <a:xfrm>
            <a:off x="1907704" y="188640"/>
            <a:ext cx="5645265" cy="792088"/>
          </a:xfrm>
          <a:custGeom>
            <a:avLst/>
            <a:gdLst>
              <a:gd name="connsiteX0" fmla="*/ 0 w 1613112"/>
              <a:gd name="connsiteY0" fmla="*/ 72009 h 432048"/>
              <a:gd name="connsiteX1" fmla="*/ 720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72009 h 432048"/>
              <a:gd name="connsiteX0" fmla="*/ 0 w 1613112"/>
              <a:gd name="connsiteY0" fmla="*/ 72009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72009 h 432048"/>
              <a:gd name="connsiteX0" fmla="*/ 0 w 1613112"/>
              <a:gd name="connsiteY0" fmla="*/ 148209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48209 h 432048"/>
              <a:gd name="connsiteX0" fmla="*/ 0 w 1613112"/>
              <a:gd name="connsiteY0" fmla="*/ 148209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48209 h 432048"/>
              <a:gd name="connsiteX0" fmla="*/ 0 w 1613112"/>
              <a:gd name="connsiteY0" fmla="*/ 148209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48209 h 432048"/>
              <a:gd name="connsiteX0" fmla="*/ 0 w 1613112"/>
              <a:gd name="connsiteY0" fmla="*/ 148209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48209 h 432048"/>
              <a:gd name="connsiteX0" fmla="*/ 0 w 1613112"/>
              <a:gd name="connsiteY0" fmla="*/ 148418 h 432257"/>
              <a:gd name="connsiteX1" fmla="*/ 211709 w 1613112"/>
              <a:gd name="connsiteY1" fmla="*/ 209 h 432257"/>
              <a:gd name="connsiteX2" fmla="*/ 1541103 w 1613112"/>
              <a:gd name="connsiteY2" fmla="*/ 209 h 432257"/>
              <a:gd name="connsiteX3" fmla="*/ 1613112 w 1613112"/>
              <a:gd name="connsiteY3" fmla="*/ 72218 h 432257"/>
              <a:gd name="connsiteX4" fmla="*/ 1613112 w 1613112"/>
              <a:gd name="connsiteY4" fmla="*/ 360248 h 432257"/>
              <a:gd name="connsiteX5" fmla="*/ 1541103 w 1613112"/>
              <a:gd name="connsiteY5" fmla="*/ 432257 h 432257"/>
              <a:gd name="connsiteX6" fmla="*/ 72009 w 1613112"/>
              <a:gd name="connsiteY6" fmla="*/ 432257 h 432257"/>
              <a:gd name="connsiteX7" fmla="*/ 0 w 1613112"/>
              <a:gd name="connsiteY7" fmla="*/ 360248 h 432257"/>
              <a:gd name="connsiteX8" fmla="*/ 0 w 1613112"/>
              <a:gd name="connsiteY8" fmla="*/ 148418 h 432257"/>
              <a:gd name="connsiteX0" fmla="*/ 0 w 1613112"/>
              <a:gd name="connsiteY0" fmla="*/ 183242 h 432156"/>
              <a:gd name="connsiteX1" fmla="*/ 211709 w 1613112"/>
              <a:gd name="connsiteY1" fmla="*/ 108 h 432156"/>
              <a:gd name="connsiteX2" fmla="*/ 1541103 w 1613112"/>
              <a:gd name="connsiteY2" fmla="*/ 108 h 432156"/>
              <a:gd name="connsiteX3" fmla="*/ 1613112 w 1613112"/>
              <a:gd name="connsiteY3" fmla="*/ 72117 h 432156"/>
              <a:gd name="connsiteX4" fmla="*/ 1613112 w 1613112"/>
              <a:gd name="connsiteY4" fmla="*/ 360147 h 432156"/>
              <a:gd name="connsiteX5" fmla="*/ 1541103 w 1613112"/>
              <a:gd name="connsiteY5" fmla="*/ 432156 h 432156"/>
              <a:gd name="connsiteX6" fmla="*/ 72009 w 1613112"/>
              <a:gd name="connsiteY6" fmla="*/ 432156 h 432156"/>
              <a:gd name="connsiteX7" fmla="*/ 0 w 1613112"/>
              <a:gd name="connsiteY7" fmla="*/ 360147 h 432156"/>
              <a:gd name="connsiteX8" fmla="*/ 0 w 1613112"/>
              <a:gd name="connsiteY8" fmla="*/ 183242 h 432156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18059 w 1613112"/>
              <a:gd name="connsiteY6" fmla="*/ 428873 h 432048"/>
              <a:gd name="connsiteX7" fmla="*/ 0 w 1613112"/>
              <a:gd name="connsiteY7" fmla="*/ 3600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18059 w 1613112"/>
              <a:gd name="connsiteY6" fmla="*/ 428873 h 432048"/>
              <a:gd name="connsiteX7" fmla="*/ 0 w 1613112"/>
              <a:gd name="connsiteY7" fmla="*/ 3600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18059 w 1613112"/>
              <a:gd name="connsiteY6" fmla="*/ 428873 h 432048"/>
              <a:gd name="connsiteX7" fmla="*/ 0 w 1613112"/>
              <a:gd name="connsiteY7" fmla="*/ 27748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18059 w 1613112"/>
              <a:gd name="connsiteY6" fmla="*/ 428873 h 432048"/>
              <a:gd name="connsiteX7" fmla="*/ 0 w 1613112"/>
              <a:gd name="connsiteY7" fmla="*/ 2457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18059 w 1613112"/>
              <a:gd name="connsiteY6" fmla="*/ 428873 h 432048"/>
              <a:gd name="connsiteX7" fmla="*/ 0 w 1613112"/>
              <a:gd name="connsiteY7" fmla="*/ 2457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05359 w 1613112"/>
              <a:gd name="connsiteY6" fmla="*/ 432048 h 432048"/>
              <a:gd name="connsiteX7" fmla="*/ 0 w 1613112"/>
              <a:gd name="connsiteY7" fmla="*/ 2457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05359 w 1613112"/>
              <a:gd name="connsiteY6" fmla="*/ 432048 h 432048"/>
              <a:gd name="connsiteX7" fmla="*/ 0 w 1613112"/>
              <a:gd name="connsiteY7" fmla="*/ 2457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42045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05359 w 1613112"/>
              <a:gd name="connsiteY6" fmla="*/ 432048 h 432048"/>
              <a:gd name="connsiteX7" fmla="*/ 0 w 1613112"/>
              <a:gd name="connsiteY7" fmla="*/ 2457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42045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05359 w 1613112"/>
              <a:gd name="connsiteY6" fmla="*/ 432048 h 432048"/>
              <a:gd name="connsiteX7" fmla="*/ 0 w 1613112"/>
              <a:gd name="connsiteY7" fmla="*/ 245739 h 432048"/>
              <a:gd name="connsiteX8" fmla="*/ 0 w 1613112"/>
              <a:gd name="connsiteY8" fmla="*/ 183134 h 432048"/>
              <a:gd name="connsiteX0" fmla="*/ 0 w 1613112"/>
              <a:gd name="connsiteY0" fmla="*/ 186309 h 435223"/>
              <a:gd name="connsiteX1" fmla="*/ 211709 w 1613112"/>
              <a:gd name="connsiteY1" fmla="*/ 3175 h 435223"/>
              <a:gd name="connsiteX2" fmla="*/ 1379178 w 1613112"/>
              <a:gd name="connsiteY2" fmla="*/ 0 h 435223"/>
              <a:gd name="connsiteX3" fmla="*/ 1613112 w 1613112"/>
              <a:gd name="connsiteY3" fmla="*/ 75184 h 435223"/>
              <a:gd name="connsiteX4" fmla="*/ 1613112 w 1613112"/>
              <a:gd name="connsiteY4" fmla="*/ 363214 h 435223"/>
              <a:gd name="connsiteX5" fmla="*/ 1541103 w 1613112"/>
              <a:gd name="connsiteY5" fmla="*/ 435223 h 435223"/>
              <a:gd name="connsiteX6" fmla="*/ 205359 w 1613112"/>
              <a:gd name="connsiteY6" fmla="*/ 435223 h 435223"/>
              <a:gd name="connsiteX7" fmla="*/ 0 w 1613112"/>
              <a:gd name="connsiteY7" fmla="*/ 248914 h 435223"/>
              <a:gd name="connsiteX8" fmla="*/ 0 w 1613112"/>
              <a:gd name="connsiteY8" fmla="*/ 186309 h 435223"/>
              <a:gd name="connsiteX0" fmla="*/ 0 w 1613112"/>
              <a:gd name="connsiteY0" fmla="*/ 186492 h 435406"/>
              <a:gd name="connsiteX1" fmla="*/ 211709 w 1613112"/>
              <a:gd name="connsiteY1" fmla="*/ 3358 h 435406"/>
              <a:gd name="connsiteX2" fmla="*/ 1379178 w 1613112"/>
              <a:gd name="connsiteY2" fmla="*/ 183 h 435406"/>
              <a:gd name="connsiteX3" fmla="*/ 1613112 w 1613112"/>
              <a:gd name="connsiteY3" fmla="*/ 75367 h 435406"/>
              <a:gd name="connsiteX4" fmla="*/ 1613112 w 1613112"/>
              <a:gd name="connsiteY4" fmla="*/ 363397 h 435406"/>
              <a:gd name="connsiteX5" fmla="*/ 1541103 w 1613112"/>
              <a:gd name="connsiteY5" fmla="*/ 435406 h 435406"/>
              <a:gd name="connsiteX6" fmla="*/ 205359 w 1613112"/>
              <a:gd name="connsiteY6" fmla="*/ 435406 h 435406"/>
              <a:gd name="connsiteX7" fmla="*/ 0 w 1613112"/>
              <a:gd name="connsiteY7" fmla="*/ 249097 h 435406"/>
              <a:gd name="connsiteX8" fmla="*/ 0 w 1613112"/>
              <a:gd name="connsiteY8" fmla="*/ 186492 h 435406"/>
              <a:gd name="connsiteX0" fmla="*/ 0 w 1613112"/>
              <a:gd name="connsiteY0" fmla="*/ 186364 h 435278"/>
              <a:gd name="connsiteX1" fmla="*/ 211709 w 1613112"/>
              <a:gd name="connsiteY1" fmla="*/ 3230 h 435278"/>
              <a:gd name="connsiteX2" fmla="*/ 1379178 w 1613112"/>
              <a:gd name="connsiteY2" fmla="*/ 55 h 435278"/>
              <a:gd name="connsiteX3" fmla="*/ 1613112 w 1613112"/>
              <a:gd name="connsiteY3" fmla="*/ 173664 h 435278"/>
              <a:gd name="connsiteX4" fmla="*/ 1613112 w 1613112"/>
              <a:gd name="connsiteY4" fmla="*/ 363269 h 435278"/>
              <a:gd name="connsiteX5" fmla="*/ 1541103 w 1613112"/>
              <a:gd name="connsiteY5" fmla="*/ 435278 h 435278"/>
              <a:gd name="connsiteX6" fmla="*/ 205359 w 1613112"/>
              <a:gd name="connsiteY6" fmla="*/ 435278 h 435278"/>
              <a:gd name="connsiteX7" fmla="*/ 0 w 1613112"/>
              <a:gd name="connsiteY7" fmla="*/ 248969 h 435278"/>
              <a:gd name="connsiteX8" fmla="*/ 0 w 1613112"/>
              <a:gd name="connsiteY8" fmla="*/ 186364 h 435278"/>
              <a:gd name="connsiteX0" fmla="*/ 0 w 1613188"/>
              <a:gd name="connsiteY0" fmla="*/ 186404 h 435318"/>
              <a:gd name="connsiteX1" fmla="*/ 211709 w 1613188"/>
              <a:gd name="connsiteY1" fmla="*/ 3270 h 435318"/>
              <a:gd name="connsiteX2" fmla="*/ 1379178 w 1613188"/>
              <a:gd name="connsiteY2" fmla="*/ 95 h 435318"/>
              <a:gd name="connsiteX3" fmla="*/ 1613112 w 1613188"/>
              <a:gd name="connsiteY3" fmla="*/ 173704 h 435318"/>
              <a:gd name="connsiteX4" fmla="*/ 1613112 w 1613188"/>
              <a:gd name="connsiteY4" fmla="*/ 363309 h 435318"/>
              <a:gd name="connsiteX5" fmla="*/ 1541103 w 1613188"/>
              <a:gd name="connsiteY5" fmla="*/ 435318 h 435318"/>
              <a:gd name="connsiteX6" fmla="*/ 205359 w 1613188"/>
              <a:gd name="connsiteY6" fmla="*/ 435318 h 435318"/>
              <a:gd name="connsiteX7" fmla="*/ 0 w 1613188"/>
              <a:gd name="connsiteY7" fmla="*/ 249009 h 435318"/>
              <a:gd name="connsiteX8" fmla="*/ 0 w 1613188"/>
              <a:gd name="connsiteY8" fmla="*/ 186404 h 435318"/>
              <a:gd name="connsiteX0" fmla="*/ 0 w 1613188"/>
              <a:gd name="connsiteY0" fmla="*/ 186404 h 435318"/>
              <a:gd name="connsiteX1" fmla="*/ 211709 w 1613188"/>
              <a:gd name="connsiteY1" fmla="*/ 3270 h 435318"/>
              <a:gd name="connsiteX2" fmla="*/ 1379178 w 1613188"/>
              <a:gd name="connsiteY2" fmla="*/ 95 h 435318"/>
              <a:gd name="connsiteX3" fmla="*/ 1613112 w 1613188"/>
              <a:gd name="connsiteY3" fmla="*/ 173704 h 435318"/>
              <a:gd name="connsiteX4" fmla="*/ 1609937 w 1613188"/>
              <a:gd name="connsiteY4" fmla="*/ 255359 h 435318"/>
              <a:gd name="connsiteX5" fmla="*/ 1541103 w 1613188"/>
              <a:gd name="connsiteY5" fmla="*/ 435318 h 435318"/>
              <a:gd name="connsiteX6" fmla="*/ 205359 w 1613188"/>
              <a:gd name="connsiteY6" fmla="*/ 435318 h 435318"/>
              <a:gd name="connsiteX7" fmla="*/ 0 w 1613188"/>
              <a:gd name="connsiteY7" fmla="*/ 249009 h 435318"/>
              <a:gd name="connsiteX8" fmla="*/ 0 w 1613188"/>
              <a:gd name="connsiteY8" fmla="*/ 186404 h 435318"/>
              <a:gd name="connsiteX0" fmla="*/ 0 w 1613188"/>
              <a:gd name="connsiteY0" fmla="*/ 186404 h 435318"/>
              <a:gd name="connsiteX1" fmla="*/ 211709 w 1613188"/>
              <a:gd name="connsiteY1" fmla="*/ 3270 h 435318"/>
              <a:gd name="connsiteX2" fmla="*/ 1379178 w 1613188"/>
              <a:gd name="connsiteY2" fmla="*/ 95 h 435318"/>
              <a:gd name="connsiteX3" fmla="*/ 1613112 w 1613188"/>
              <a:gd name="connsiteY3" fmla="*/ 173704 h 435318"/>
              <a:gd name="connsiteX4" fmla="*/ 1609937 w 1613188"/>
              <a:gd name="connsiteY4" fmla="*/ 255359 h 435318"/>
              <a:gd name="connsiteX5" fmla="*/ 1541103 w 1613188"/>
              <a:gd name="connsiteY5" fmla="*/ 435318 h 435318"/>
              <a:gd name="connsiteX6" fmla="*/ 205359 w 1613188"/>
              <a:gd name="connsiteY6" fmla="*/ 435318 h 435318"/>
              <a:gd name="connsiteX7" fmla="*/ 0 w 1613188"/>
              <a:gd name="connsiteY7" fmla="*/ 249009 h 435318"/>
              <a:gd name="connsiteX8" fmla="*/ 0 w 1613188"/>
              <a:gd name="connsiteY8" fmla="*/ 186404 h 435318"/>
              <a:gd name="connsiteX0" fmla="*/ 0 w 1613188"/>
              <a:gd name="connsiteY0" fmla="*/ 186404 h 435318"/>
              <a:gd name="connsiteX1" fmla="*/ 211709 w 1613188"/>
              <a:gd name="connsiteY1" fmla="*/ 3270 h 435318"/>
              <a:gd name="connsiteX2" fmla="*/ 1379178 w 1613188"/>
              <a:gd name="connsiteY2" fmla="*/ 95 h 435318"/>
              <a:gd name="connsiteX3" fmla="*/ 1613112 w 1613188"/>
              <a:gd name="connsiteY3" fmla="*/ 173704 h 435318"/>
              <a:gd name="connsiteX4" fmla="*/ 1609937 w 1613188"/>
              <a:gd name="connsiteY4" fmla="*/ 255359 h 435318"/>
              <a:gd name="connsiteX5" fmla="*/ 1388703 w 1613188"/>
              <a:gd name="connsiteY5" fmla="*/ 435318 h 435318"/>
              <a:gd name="connsiteX6" fmla="*/ 205359 w 1613188"/>
              <a:gd name="connsiteY6" fmla="*/ 435318 h 435318"/>
              <a:gd name="connsiteX7" fmla="*/ 0 w 1613188"/>
              <a:gd name="connsiteY7" fmla="*/ 249009 h 435318"/>
              <a:gd name="connsiteX8" fmla="*/ 0 w 1613188"/>
              <a:gd name="connsiteY8" fmla="*/ 186404 h 435318"/>
              <a:gd name="connsiteX0" fmla="*/ 0 w 1613188"/>
              <a:gd name="connsiteY0" fmla="*/ 186404 h 435318"/>
              <a:gd name="connsiteX1" fmla="*/ 211709 w 1613188"/>
              <a:gd name="connsiteY1" fmla="*/ 3270 h 435318"/>
              <a:gd name="connsiteX2" fmla="*/ 1379178 w 1613188"/>
              <a:gd name="connsiteY2" fmla="*/ 95 h 435318"/>
              <a:gd name="connsiteX3" fmla="*/ 1613112 w 1613188"/>
              <a:gd name="connsiteY3" fmla="*/ 173704 h 435318"/>
              <a:gd name="connsiteX4" fmla="*/ 1609937 w 1613188"/>
              <a:gd name="connsiteY4" fmla="*/ 255359 h 435318"/>
              <a:gd name="connsiteX5" fmla="*/ 1388703 w 1613188"/>
              <a:gd name="connsiteY5" fmla="*/ 435318 h 435318"/>
              <a:gd name="connsiteX6" fmla="*/ 205359 w 1613188"/>
              <a:gd name="connsiteY6" fmla="*/ 435318 h 435318"/>
              <a:gd name="connsiteX7" fmla="*/ 0 w 1613188"/>
              <a:gd name="connsiteY7" fmla="*/ 249009 h 435318"/>
              <a:gd name="connsiteX8" fmla="*/ 0 w 1613188"/>
              <a:gd name="connsiteY8" fmla="*/ 186404 h 435318"/>
              <a:gd name="connsiteX0" fmla="*/ 0 w 1613188"/>
              <a:gd name="connsiteY0" fmla="*/ 186404 h 435318"/>
              <a:gd name="connsiteX1" fmla="*/ 211709 w 1613188"/>
              <a:gd name="connsiteY1" fmla="*/ 3270 h 435318"/>
              <a:gd name="connsiteX2" fmla="*/ 1379178 w 1613188"/>
              <a:gd name="connsiteY2" fmla="*/ 95 h 435318"/>
              <a:gd name="connsiteX3" fmla="*/ 1613112 w 1613188"/>
              <a:gd name="connsiteY3" fmla="*/ 173704 h 435318"/>
              <a:gd name="connsiteX4" fmla="*/ 1609937 w 1613188"/>
              <a:gd name="connsiteY4" fmla="*/ 255359 h 435318"/>
              <a:gd name="connsiteX5" fmla="*/ 1388703 w 1613188"/>
              <a:gd name="connsiteY5" fmla="*/ 435318 h 435318"/>
              <a:gd name="connsiteX6" fmla="*/ 205359 w 1613188"/>
              <a:gd name="connsiteY6" fmla="*/ 435318 h 435318"/>
              <a:gd name="connsiteX7" fmla="*/ 0 w 1613188"/>
              <a:gd name="connsiteY7" fmla="*/ 249009 h 435318"/>
              <a:gd name="connsiteX8" fmla="*/ 0 w 1613188"/>
              <a:gd name="connsiteY8" fmla="*/ 186404 h 435318"/>
              <a:gd name="connsiteX0" fmla="*/ 0 w 1610035"/>
              <a:gd name="connsiteY0" fmla="*/ 186401 h 435315"/>
              <a:gd name="connsiteX1" fmla="*/ 211709 w 1610035"/>
              <a:gd name="connsiteY1" fmla="*/ 3267 h 435315"/>
              <a:gd name="connsiteX2" fmla="*/ 1379178 w 1610035"/>
              <a:gd name="connsiteY2" fmla="*/ 92 h 435315"/>
              <a:gd name="connsiteX3" fmla="*/ 1609937 w 1610035"/>
              <a:gd name="connsiteY3" fmla="*/ 176876 h 435315"/>
              <a:gd name="connsiteX4" fmla="*/ 1609937 w 1610035"/>
              <a:gd name="connsiteY4" fmla="*/ 255356 h 435315"/>
              <a:gd name="connsiteX5" fmla="*/ 1388703 w 1610035"/>
              <a:gd name="connsiteY5" fmla="*/ 435315 h 435315"/>
              <a:gd name="connsiteX6" fmla="*/ 205359 w 1610035"/>
              <a:gd name="connsiteY6" fmla="*/ 435315 h 435315"/>
              <a:gd name="connsiteX7" fmla="*/ 0 w 1610035"/>
              <a:gd name="connsiteY7" fmla="*/ 249006 h 435315"/>
              <a:gd name="connsiteX8" fmla="*/ 0 w 1610035"/>
              <a:gd name="connsiteY8" fmla="*/ 186401 h 435315"/>
              <a:gd name="connsiteX0" fmla="*/ 0 w 1610016"/>
              <a:gd name="connsiteY0" fmla="*/ 186401 h 435315"/>
              <a:gd name="connsiteX1" fmla="*/ 211709 w 1610016"/>
              <a:gd name="connsiteY1" fmla="*/ 3267 h 435315"/>
              <a:gd name="connsiteX2" fmla="*/ 1379178 w 1610016"/>
              <a:gd name="connsiteY2" fmla="*/ 92 h 435315"/>
              <a:gd name="connsiteX3" fmla="*/ 1609937 w 1610016"/>
              <a:gd name="connsiteY3" fmla="*/ 176876 h 435315"/>
              <a:gd name="connsiteX4" fmla="*/ 1606762 w 1610016"/>
              <a:gd name="connsiteY4" fmla="*/ 236306 h 435315"/>
              <a:gd name="connsiteX5" fmla="*/ 1388703 w 1610016"/>
              <a:gd name="connsiteY5" fmla="*/ 435315 h 435315"/>
              <a:gd name="connsiteX6" fmla="*/ 205359 w 1610016"/>
              <a:gd name="connsiteY6" fmla="*/ 435315 h 435315"/>
              <a:gd name="connsiteX7" fmla="*/ 0 w 1610016"/>
              <a:gd name="connsiteY7" fmla="*/ 249006 h 435315"/>
              <a:gd name="connsiteX8" fmla="*/ 0 w 1610016"/>
              <a:gd name="connsiteY8" fmla="*/ 186401 h 435315"/>
              <a:gd name="connsiteX0" fmla="*/ 0 w 1610016"/>
              <a:gd name="connsiteY0" fmla="*/ 186401 h 435315"/>
              <a:gd name="connsiteX1" fmla="*/ 211709 w 1610016"/>
              <a:gd name="connsiteY1" fmla="*/ 3267 h 435315"/>
              <a:gd name="connsiteX2" fmla="*/ 1379178 w 1610016"/>
              <a:gd name="connsiteY2" fmla="*/ 92 h 435315"/>
              <a:gd name="connsiteX3" fmla="*/ 1609937 w 1610016"/>
              <a:gd name="connsiteY3" fmla="*/ 176876 h 435315"/>
              <a:gd name="connsiteX4" fmla="*/ 1606762 w 1610016"/>
              <a:gd name="connsiteY4" fmla="*/ 236306 h 435315"/>
              <a:gd name="connsiteX5" fmla="*/ 1388703 w 1610016"/>
              <a:gd name="connsiteY5" fmla="*/ 435315 h 435315"/>
              <a:gd name="connsiteX6" fmla="*/ 205359 w 1610016"/>
              <a:gd name="connsiteY6" fmla="*/ 435315 h 435315"/>
              <a:gd name="connsiteX7" fmla="*/ 0 w 1610016"/>
              <a:gd name="connsiteY7" fmla="*/ 249006 h 435315"/>
              <a:gd name="connsiteX8" fmla="*/ 0 w 1610016"/>
              <a:gd name="connsiteY8" fmla="*/ 186401 h 435315"/>
              <a:gd name="connsiteX0" fmla="*/ 0 w 1610016"/>
              <a:gd name="connsiteY0" fmla="*/ 186401 h 435315"/>
              <a:gd name="connsiteX1" fmla="*/ 211709 w 1610016"/>
              <a:gd name="connsiteY1" fmla="*/ 3267 h 435315"/>
              <a:gd name="connsiteX2" fmla="*/ 1379178 w 1610016"/>
              <a:gd name="connsiteY2" fmla="*/ 92 h 435315"/>
              <a:gd name="connsiteX3" fmla="*/ 1609937 w 1610016"/>
              <a:gd name="connsiteY3" fmla="*/ 176876 h 435315"/>
              <a:gd name="connsiteX4" fmla="*/ 1606762 w 1610016"/>
              <a:gd name="connsiteY4" fmla="*/ 236306 h 435315"/>
              <a:gd name="connsiteX5" fmla="*/ 1388703 w 1610016"/>
              <a:gd name="connsiteY5" fmla="*/ 435315 h 435315"/>
              <a:gd name="connsiteX6" fmla="*/ 224409 w 1610016"/>
              <a:gd name="connsiteY6" fmla="*/ 432140 h 435315"/>
              <a:gd name="connsiteX7" fmla="*/ 0 w 1610016"/>
              <a:gd name="connsiteY7" fmla="*/ 249006 h 435315"/>
              <a:gd name="connsiteX8" fmla="*/ 0 w 1610016"/>
              <a:gd name="connsiteY8" fmla="*/ 186401 h 435315"/>
              <a:gd name="connsiteX0" fmla="*/ 0 w 1610016"/>
              <a:gd name="connsiteY0" fmla="*/ 186401 h 435315"/>
              <a:gd name="connsiteX1" fmla="*/ 211709 w 1610016"/>
              <a:gd name="connsiteY1" fmla="*/ 3267 h 435315"/>
              <a:gd name="connsiteX2" fmla="*/ 1379178 w 1610016"/>
              <a:gd name="connsiteY2" fmla="*/ 92 h 435315"/>
              <a:gd name="connsiteX3" fmla="*/ 1609937 w 1610016"/>
              <a:gd name="connsiteY3" fmla="*/ 176876 h 435315"/>
              <a:gd name="connsiteX4" fmla="*/ 1606762 w 1610016"/>
              <a:gd name="connsiteY4" fmla="*/ 236306 h 435315"/>
              <a:gd name="connsiteX5" fmla="*/ 1388703 w 1610016"/>
              <a:gd name="connsiteY5" fmla="*/ 435315 h 435315"/>
              <a:gd name="connsiteX6" fmla="*/ 224409 w 1610016"/>
              <a:gd name="connsiteY6" fmla="*/ 432140 h 435315"/>
              <a:gd name="connsiteX7" fmla="*/ 3175 w 1610016"/>
              <a:gd name="connsiteY7" fmla="*/ 217256 h 435315"/>
              <a:gd name="connsiteX8" fmla="*/ 0 w 1610016"/>
              <a:gd name="connsiteY8" fmla="*/ 186401 h 435315"/>
              <a:gd name="connsiteX0" fmla="*/ 0 w 1610016"/>
              <a:gd name="connsiteY0" fmla="*/ 186401 h 435315"/>
              <a:gd name="connsiteX1" fmla="*/ 211709 w 1610016"/>
              <a:gd name="connsiteY1" fmla="*/ 3267 h 435315"/>
              <a:gd name="connsiteX2" fmla="*/ 1379178 w 1610016"/>
              <a:gd name="connsiteY2" fmla="*/ 92 h 435315"/>
              <a:gd name="connsiteX3" fmla="*/ 1609937 w 1610016"/>
              <a:gd name="connsiteY3" fmla="*/ 176876 h 435315"/>
              <a:gd name="connsiteX4" fmla="*/ 1606762 w 1610016"/>
              <a:gd name="connsiteY4" fmla="*/ 236306 h 435315"/>
              <a:gd name="connsiteX5" fmla="*/ 1388703 w 1610016"/>
              <a:gd name="connsiteY5" fmla="*/ 435315 h 435315"/>
              <a:gd name="connsiteX6" fmla="*/ 224409 w 1610016"/>
              <a:gd name="connsiteY6" fmla="*/ 432140 h 435315"/>
              <a:gd name="connsiteX7" fmla="*/ 3175 w 1610016"/>
              <a:gd name="connsiteY7" fmla="*/ 217256 h 435315"/>
              <a:gd name="connsiteX8" fmla="*/ 0 w 1610016"/>
              <a:gd name="connsiteY8" fmla="*/ 186401 h 435315"/>
              <a:gd name="connsiteX0" fmla="*/ 3175 w 1606841"/>
              <a:gd name="connsiteY0" fmla="*/ 218151 h 435315"/>
              <a:gd name="connsiteX1" fmla="*/ 208534 w 1606841"/>
              <a:gd name="connsiteY1" fmla="*/ 3267 h 435315"/>
              <a:gd name="connsiteX2" fmla="*/ 1376003 w 1606841"/>
              <a:gd name="connsiteY2" fmla="*/ 92 h 435315"/>
              <a:gd name="connsiteX3" fmla="*/ 1606762 w 1606841"/>
              <a:gd name="connsiteY3" fmla="*/ 176876 h 435315"/>
              <a:gd name="connsiteX4" fmla="*/ 1603587 w 1606841"/>
              <a:gd name="connsiteY4" fmla="*/ 236306 h 435315"/>
              <a:gd name="connsiteX5" fmla="*/ 1385528 w 1606841"/>
              <a:gd name="connsiteY5" fmla="*/ 435315 h 435315"/>
              <a:gd name="connsiteX6" fmla="*/ 221234 w 1606841"/>
              <a:gd name="connsiteY6" fmla="*/ 432140 h 435315"/>
              <a:gd name="connsiteX7" fmla="*/ 0 w 1606841"/>
              <a:gd name="connsiteY7" fmla="*/ 217256 h 435315"/>
              <a:gd name="connsiteX8" fmla="*/ 3175 w 1606841"/>
              <a:gd name="connsiteY8" fmla="*/ 218151 h 435315"/>
              <a:gd name="connsiteX0" fmla="*/ 3175 w 1606841"/>
              <a:gd name="connsiteY0" fmla="*/ 218151 h 435315"/>
              <a:gd name="connsiteX1" fmla="*/ 208534 w 1606841"/>
              <a:gd name="connsiteY1" fmla="*/ 3267 h 435315"/>
              <a:gd name="connsiteX2" fmla="*/ 1376003 w 1606841"/>
              <a:gd name="connsiteY2" fmla="*/ 92 h 435315"/>
              <a:gd name="connsiteX3" fmla="*/ 1606762 w 1606841"/>
              <a:gd name="connsiteY3" fmla="*/ 176876 h 435315"/>
              <a:gd name="connsiteX4" fmla="*/ 1603587 w 1606841"/>
              <a:gd name="connsiteY4" fmla="*/ 236306 h 435315"/>
              <a:gd name="connsiteX5" fmla="*/ 1385528 w 1606841"/>
              <a:gd name="connsiteY5" fmla="*/ 435315 h 435315"/>
              <a:gd name="connsiteX6" fmla="*/ 221234 w 1606841"/>
              <a:gd name="connsiteY6" fmla="*/ 432140 h 435315"/>
              <a:gd name="connsiteX7" fmla="*/ 0 w 1606841"/>
              <a:gd name="connsiteY7" fmla="*/ 217256 h 435315"/>
              <a:gd name="connsiteX8" fmla="*/ 3175 w 1606841"/>
              <a:gd name="connsiteY8" fmla="*/ 218151 h 435315"/>
              <a:gd name="connsiteX0" fmla="*/ 6350 w 1606841"/>
              <a:gd name="connsiteY0" fmla="*/ 205451 h 435315"/>
              <a:gd name="connsiteX1" fmla="*/ 208534 w 1606841"/>
              <a:gd name="connsiteY1" fmla="*/ 3267 h 435315"/>
              <a:gd name="connsiteX2" fmla="*/ 1376003 w 1606841"/>
              <a:gd name="connsiteY2" fmla="*/ 92 h 435315"/>
              <a:gd name="connsiteX3" fmla="*/ 1606762 w 1606841"/>
              <a:gd name="connsiteY3" fmla="*/ 176876 h 435315"/>
              <a:gd name="connsiteX4" fmla="*/ 1603587 w 1606841"/>
              <a:gd name="connsiteY4" fmla="*/ 236306 h 435315"/>
              <a:gd name="connsiteX5" fmla="*/ 1385528 w 1606841"/>
              <a:gd name="connsiteY5" fmla="*/ 435315 h 435315"/>
              <a:gd name="connsiteX6" fmla="*/ 221234 w 1606841"/>
              <a:gd name="connsiteY6" fmla="*/ 432140 h 435315"/>
              <a:gd name="connsiteX7" fmla="*/ 0 w 1606841"/>
              <a:gd name="connsiteY7" fmla="*/ 217256 h 435315"/>
              <a:gd name="connsiteX8" fmla="*/ 6350 w 1606841"/>
              <a:gd name="connsiteY8" fmla="*/ 205451 h 435315"/>
              <a:gd name="connsiteX0" fmla="*/ 3175 w 1606841"/>
              <a:gd name="connsiteY0" fmla="*/ 221326 h 435315"/>
              <a:gd name="connsiteX1" fmla="*/ 208534 w 1606841"/>
              <a:gd name="connsiteY1" fmla="*/ 3267 h 435315"/>
              <a:gd name="connsiteX2" fmla="*/ 1376003 w 1606841"/>
              <a:gd name="connsiteY2" fmla="*/ 92 h 435315"/>
              <a:gd name="connsiteX3" fmla="*/ 1606762 w 1606841"/>
              <a:gd name="connsiteY3" fmla="*/ 176876 h 435315"/>
              <a:gd name="connsiteX4" fmla="*/ 1603587 w 1606841"/>
              <a:gd name="connsiteY4" fmla="*/ 236306 h 435315"/>
              <a:gd name="connsiteX5" fmla="*/ 1385528 w 1606841"/>
              <a:gd name="connsiteY5" fmla="*/ 435315 h 435315"/>
              <a:gd name="connsiteX6" fmla="*/ 221234 w 1606841"/>
              <a:gd name="connsiteY6" fmla="*/ 432140 h 435315"/>
              <a:gd name="connsiteX7" fmla="*/ 0 w 1606841"/>
              <a:gd name="connsiteY7" fmla="*/ 217256 h 435315"/>
              <a:gd name="connsiteX8" fmla="*/ 3175 w 1606841"/>
              <a:gd name="connsiteY8" fmla="*/ 221326 h 435315"/>
              <a:gd name="connsiteX0" fmla="*/ 3175 w 1606841"/>
              <a:gd name="connsiteY0" fmla="*/ 221301 h 435290"/>
              <a:gd name="connsiteX1" fmla="*/ 208534 w 1606841"/>
              <a:gd name="connsiteY1" fmla="*/ 3242 h 435290"/>
              <a:gd name="connsiteX2" fmla="*/ 1376003 w 1606841"/>
              <a:gd name="connsiteY2" fmla="*/ 67 h 435290"/>
              <a:gd name="connsiteX3" fmla="*/ 1606762 w 1606841"/>
              <a:gd name="connsiteY3" fmla="*/ 208601 h 435290"/>
              <a:gd name="connsiteX4" fmla="*/ 1603587 w 1606841"/>
              <a:gd name="connsiteY4" fmla="*/ 236281 h 435290"/>
              <a:gd name="connsiteX5" fmla="*/ 1385528 w 1606841"/>
              <a:gd name="connsiteY5" fmla="*/ 435290 h 435290"/>
              <a:gd name="connsiteX6" fmla="*/ 221234 w 1606841"/>
              <a:gd name="connsiteY6" fmla="*/ 432115 h 435290"/>
              <a:gd name="connsiteX7" fmla="*/ 0 w 1606841"/>
              <a:gd name="connsiteY7" fmla="*/ 217231 h 435290"/>
              <a:gd name="connsiteX8" fmla="*/ 3175 w 1606841"/>
              <a:gd name="connsiteY8" fmla="*/ 221301 h 435290"/>
              <a:gd name="connsiteX0" fmla="*/ 3175 w 1622291"/>
              <a:gd name="connsiteY0" fmla="*/ 221301 h 435290"/>
              <a:gd name="connsiteX1" fmla="*/ 208534 w 1622291"/>
              <a:gd name="connsiteY1" fmla="*/ 3242 h 435290"/>
              <a:gd name="connsiteX2" fmla="*/ 1376003 w 1622291"/>
              <a:gd name="connsiteY2" fmla="*/ 67 h 435290"/>
              <a:gd name="connsiteX3" fmla="*/ 1606762 w 1622291"/>
              <a:gd name="connsiteY3" fmla="*/ 208601 h 435290"/>
              <a:gd name="connsiteX4" fmla="*/ 1603587 w 1622291"/>
              <a:gd name="connsiteY4" fmla="*/ 236281 h 435290"/>
              <a:gd name="connsiteX5" fmla="*/ 1607097 w 1622291"/>
              <a:gd name="connsiteY5" fmla="*/ 212370 h 435290"/>
              <a:gd name="connsiteX6" fmla="*/ 1385528 w 1622291"/>
              <a:gd name="connsiteY6" fmla="*/ 435290 h 435290"/>
              <a:gd name="connsiteX7" fmla="*/ 221234 w 1622291"/>
              <a:gd name="connsiteY7" fmla="*/ 432115 h 435290"/>
              <a:gd name="connsiteX8" fmla="*/ 0 w 1622291"/>
              <a:gd name="connsiteY8" fmla="*/ 217231 h 435290"/>
              <a:gd name="connsiteX9" fmla="*/ 3175 w 1622291"/>
              <a:gd name="connsiteY9" fmla="*/ 221301 h 435290"/>
              <a:gd name="connsiteX0" fmla="*/ 3175 w 1622291"/>
              <a:gd name="connsiteY0" fmla="*/ 221301 h 435290"/>
              <a:gd name="connsiteX1" fmla="*/ 208534 w 1622291"/>
              <a:gd name="connsiteY1" fmla="*/ 3242 h 435290"/>
              <a:gd name="connsiteX2" fmla="*/ 1376003 w 1622291"/>
              <a:gd name="connsiteY2" fmla="*/ 67 h 435290"/>
              <a:gd name="connsiteX3" fmla="*/ 1606762 w 1622291"/>
              <a:gd name="connsiteY3" fmla="*/ 208601 h 435290"/>
              <a:gd name="connsiteX4" fmla="*/ 1603587 w 1622291"/>
              <a:gd name="connsiteY4" fmla="*/ 236281 h 435290"/>
              <a:gd name="connsiteX5" fmla="*/ 1607097 w 1622291"/>
              <a:gd name="connsiteY5" fmla="*/ 212370 h 435290"/>
              <a:gd name="connsiteX6" fmla="*/ 1385528 w 1622291"/>
              <a:gd name="connsiteY6" fmla="*/ 435290 h 435290"/>
              <a:gd name="connsiteX7" fmla="*/ 221234 w 1622291"/>
              <a:gd name="connsiteY7" fmla="*/ 432115 h 435290"/>
              <a:gd name="connsiteX8" fmla="*/ 0 w 1622291"/>
              <a:gd name="connsiteY8" fmla="*/ 217231 h 435290"/>
              <a:gd name="connsiteX9" fmla="*/ 3175 w 1622291"/>
              <a:gd name="connsiteY9" fmla="*/ 221301 h 435290"/>
              <a:gd name="connsiteX0" fmla="*/ 3175 w 1607097"/>
              <a:gd name="connsiteY0" fmla="*/ 221301 h 435290"/>
              <a:gd name="connsiteX1" fmla="*/ 208534 w 1607097"/>
              <a:gd name="connsiteY1" fmla="*/ 3242 h 435290"/>
              <a:gd name="connsiteX2" fmla="*/ 1376003 w 1607097"/>
              <a:gd name="connsiteY2" fmla="*/ 67 h 435290"/>
              <a:gd name="connsiteX3" fmla="*/ 1606762 w 1607097"/>
              <a:gd name="connsiteY3" fmla="*/ 208601 h 435290"/>
              <a:gd name="connsiteX4" fmla="*/ 1603587 w 1607097"/>
              <a:gd name="connsiteY4" fmla="*/ 236281 h 435290"/>
              <a:gd name="connsiteX5" fmla="*/ 1607097 w 1607097"/>
              <a:gd name="connsiteY5" fmla="*/ 212370 h 435290"/>
              <a:gd name="connsiteX6" fmla="*/ 1385528 w 1607097"/>
              <a:gd name="connsiteY6" fmla="*/ 435290 h 435290"/>
              <a:gd name="connsiteX7" fmla="*/ 221234 w 1607097"/>
              <a:gd name="connsiteY7" fmla="*/ 432115 h 435290"/>
              <a:gd name="connsiteX8" fmla="*/ 0 w 1607097"/>
              <a:gd name="connsiteY8" fmla="*/ 217231 h 435290"/>
              <a:gd name="connsiteX9" fmla="*/ 3175 w 1607097"/>
              <a:gd name="connsiteY9" fmla="*/ 221301 h 435290"/>
              <a:gd name="connsiteX0" fmla="*/ 3175 w 1607097"/>
              <a:gd name="connsiteY0" fmla="*/ 221301 h 435290"/>
              <a:gd name="connsiteX1" fmla="*/ 208534 w 1607097"/>
              <a:gd name="connsiteY1" fmla="*/ 3242 h 435290"/>
              <a:gd name="connsiteX2" fmla="*/ 1376003 w 1607097"/>
              <a:gd name="connsiteY2" fmla="*/ 67 h 435290"/>
              <a:gd name="connsiteX3" fmla="*/ 1606762 w 1607097"/>
              <a:gd name="connsiteY3" fmla="*/ 208601 h 435290"/>
              <a:gd name="connsiteX4" fmla="*/ 1603587 w 1607097"/>
              <a:gd name="connsiteY4" fmla="*/ 236281 h 435290"/>
              <a:gd name="connsiteX5" fmla="*/ 1607097 w 1607097"/>
              <a:gd name="connsiteY5" fmla="*/ 212370 h 435290"/>
              <a:gd name="connsiteX6" fmla="*/ 1385528 w 1607097"/>
              <a:gd name="connsiteY6" fmla="*/ 435290 h 435290"/>
              <a:gd name="connsiteX7" fmla="*/ 221234 w 1607097"/>
              <a:gd name="connsiteY7" fmla="*/ 432115 h 435290"/>
              <a:gd name="connsiteX8" fmla="*/ 0 w 1607097"/>
              <a:gd name="connsiteY8" fmla="*/ 217231 h 435290"/>
              <a:gd name="connsiteX9" fmla="*/ 3175 w 1607097"/>
              <a:gd name="connsiteY9" fmla="*/ 221301 h 435290"/>
              <a:gd name="connsiteX0" fmla="*/ 3175 w 1607097"/>
              <a:gd name="connsiteY0" fmla="*/ 221301 h 435290"/>
              <a:gd name="connsiteX1" fmla="*/ 208534 w 1607097"/>
              <a:gd name="connsiteY1" fmla="*/ 3242 h 435290"/>
              <a:gd name="connsiteX2" fmla="*/ 1376003 w 1607097"/>
              <a:gd name="connsiteY2" fmla="*/ 67 h 435290"/>
              <a:gd name="connsiteX3" fmla="*/ 1606762 w 1607097"/>
              <a:gd name="connsiteY3" fmla="*/ 208601 h 435290"/>
              <a:gd name="connsiteX4" fmla="*/ 1603587 w 1607097"/>
              <a:gd name="connsiteY4" fmla="*/ 236281 h 435290"/>
              <a:gd name="connsiteX5" fmla="*/ 1607097 w 1607097"/>
              <a:gd name="connsiteY5" fmla="*/ 212370 h 435290"/>
              <a:gd name="connsiteX6" fmla="*/ 1385528 w 1607097"/>
              <a:gd name="connsiteY6" fmla="*/ 435290 h 435290"/>
              <a:gd name="connsiteX7" fmla="*/ 221234 w 1607097"/>
              <a:gd name="connsiteY7" fmla="*/ 432115 h 435290"/>
              <a:gd name="connsiteX8" fmla="*/ 0 w 1607097"/>
              <a:gd name="connsiteY8" fmla="*/ 217231 h 435290"/>
              <a:gd name="connsiteX9" fmla="*/ 3175 w 1607097"/>
              <a:gd name="connsiteY9" fmla="*/ 221301 h 435290"/>
              <a:gd name="connsiteX0" fmla="*/ 3175 w 1607097"/>
              <a:gd name="connsiteY0" fmla="*/ 221234 h 435223"/>
              <a:gd name="connsiteX1" fmla="*/ 208534 w 1607097"/>
              <a:gd name="connsiteY1" fmla="*/ 3175 h 435223"/>
              <a:gd name="connsiteX2" fmla="*/ 1376003 w 1607097"/>
              <a:gd name="connsiteY2" fmla="*/ 0 h 435223"/>
              <a:gd name="connsiteX3" fmla="*/ 1606762 w 1607097"/>
              <a:gd name="connsiteY3" fmla="*/ 208534 h 435223"/>
              <a:gd name="connsiteX4" fmla="*/ 1603587 w 1607097"/>
              <a:gd name="connsiteY4" fmla="*/ 236214 h 435223"/>
              <a:gd name="connsiteX5" fmla="*/ 1607097 w 1607097"/>
              <a:gd name="connsiteY5" fmla="*/ 212303 h 435223"/>
              <a:gd name="connsiteX6" fmla="*/ 1385528 w 1607097"/>
              <a:gd name="connsiteY6" fmla="*/ 435223 h 435223"/>
              <a:gd name="connsiteX7" fmla="*/ 221234 w 1607097"/>
              <a:gd name="connsiteY7" fmla="*/ 432048 h 435223"/>
              <a:gd name="connsiteX8" fmla="*/ 0 w 1607097"/>
              <a:gd name="connsiteY8" fmla="*/ 217164 h 435223"/>
              <a:gd name="connsiteX9" fmla="*/ 3175 w 1607097"/>
              <a:gd name="connsiteY9" fmla="*/ 221234 h 435223"/>
              <a:gd name="connsiteX0" fmla="*/ 3175 w 1609937"/>
              <a:gd name="connsiteY0" fmla="*/ 221234 h 435223"/>
              <a:gd name="connsiteX1" fmla="*/ 208534 w 1609937"/>
              <a:gd name="connsiteY1" fmla="*/ 3175 h 435223"/>
              <a:gd name="connsiteX2" fmla="*/ 1376003 w 1609937"/>
              <a:gd name="connsiteY2" fmla="*/ 0 h 435223"/>
              <a:gd name="connsiteX3" fmla="*/ 1606762 w 1609937"/>
              <a:gd name="connsiteY3" fmla="*/ 208534 h 435223"/>
              <a:gd name="connsiteX4" fmla="*/ 1609937 w 1609937"/>
              <a:gd name="connsiteY4" fmla="*/ 204464 h 435223"/>
              <a:gd name="connsiteX5" fmla="*/ 1607097 w 1609937"/>
              <a:gd name="connsiteY5" fmla="*/ 212303 h 435223"/>
              <a:gd name="connsiteX6" fmla="*/ 1385528 w 1609937"/>
              <a:gd name="connsiteY6" fmla="*/ 435223 h 435223"/>
              <a:gd name="connsiteX7" fmla="*/ 221234 w 1609937"/>
              <a:gd name="connsiteY7" fmla="*/ 432048 h 435223"/>
              <a:gd name="connsiteX8" fmla="*/ 0 w 1609937"/>
              <a:gd name="connsiteY8" fmla="*/ 217164 h 435223"/>
              <a:gd name="connsiteX9" fmla="*/ 3175 w 1609937"/>
              <a:gd name="connsiteY9" fmla="*/ 221234 h 435223"/>
              <a:gd name="connsiteX0" fmla="*/ 3175 w 1607097"/>
              <a:gd name="connsiteY0" fmla="*/ 221234 h 435223"/>
              <a:gd name="connsiteX1" fmla="*/ 208534 w 1607097"/>
              <a:gd name="connsiteY1" fmla="*/ 3175 h 435223"/>
              <a:gd name="connsiteX2" fmla="*/ 1376003 w 1607097"/>
              <a:gd name="connsiteY2" fmla="*/ 0 h 435223"/>
              <a:gd name="connsiteX3" fmla="*/ 1606762 w 1607097"/>
              <a:gd name="connsiteY3" fmla="*/ 208534 h 435223"/>
              <a:gd name="connsiteX4" fmla="*/ 1606762 w 1607097"/>
              <a:gd name="connsiteY4" fmla="*/ 217164 h 435223"/>
              <a:gd name="connsiteX5" fmla="*/ 1607097 w 1607097"/>
              <a:gd name="connsiteY5" fmla="*/ 212303 h 435223"/>
              <a:gd name="connsiteX6" fmla="*/ 1385528 w 1607097"/>
              <a:gd name="connsiteY6" fmla="*/ 435223 h 435223"/>
              <a:gd name="connsiteX7" fmla="*/ 221234 w 1607097"/>
              <a:gd name="connsiteY7" fmla="*/ 432048 h 435223"/>
              <a:gd name="connsiteX8" fmla="*/ 0 w 1607097"/>
              <a:gd name="connsiteY8" fmla="*/ 217164 h 435223"/>
              <a:gd name="connsiteX9" fmla="*/ 3175 w 1607097"/>
              <a:gd name="connsiteY9" fmla="*/ 221234 h 435223"/>
              <a:gd name="connsiteX0" fmla="*/ 3175 w 1607097"/>
              <a:gd name="connsiteY0" fmla="*/ 2244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21234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24409 h 438398"/>
              <a:gd name="connsiteX0" fmla="*/ 3175 w 1607097"/>
              <a:gd name="connsiteY0" fmla="*/ 2244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21234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24409 h 438398"/>
              <a:gd name="connsiteX0" fmla="*/ 3175 w 1607097"/>
              <a:gd name="connsiteY0" fmla="*/ 2244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21234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24409 h 438398"/>
              <a:gd name="connsiteX0" fmla="*/ 3175 w 1607097"/>
              <a:gd name="connsiteY0" fmla="*/ 2244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75209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24409 h 438398"/>
              <a:gd name="connsiteX0" fmla="*/ 3175 w 1607097"/>
              <a:gd name="connsiteY0" fmla="*/ 2244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75209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24409 h 438398"/>
              <a:gd name="connsiteX0" fmla="*/ 3175 w 1607097"/>
              <a:gd name="connsiteY0" fmla="*/ 2371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75209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37109 h 438398"/>
              <a:gd name="connsiteX0" fmla="*/ 3175 w 1607097"/>
              <a:gd name="connsiteY0" fmla="*/ 2371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75209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37109 h 438398"/>
              <a:gd name="connsiteX0" fmla="*/ 0 w 1603922"/>
              <a:gd name="connsiteY0" fmla="*/ 237109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0 w 1603922"/>
              <a:gd name="connsiteY9" fmla="*/ 237109 h 438398"/>
              <a:gd name="connsiteX0" fmla="*/ 3175 w 1603922"/>
              <a:gd name="connsiteY0" fmla="*/ 233934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3175 w 1603922"/>
              <a:gd name="connsiteY9" fmla="*/ 233934 h 438398"/>
              <a:gd name="connsiteX0" fmla="*/ 6350 w 1603922"/>
              <a:gd name="connsiteY0" fmla="*/ 221234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6350 w 1603922"/>
              <a:gd name="connsiteY9" fmla="*/ 221234 h 438398"/>
              <a:gd name="connsiteX0" fmla="*/ 9525 w 1603922"/>
              <a:gd name="connsiteY0" fmla="*/ 224409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9525 w 1603922"/>
              <a:gd name="connsiteY9" fmla="*/ 224409 h 438398"/>
              <a:gd name="connsiteX0" fmla="*/ 0 w 1607097"/>
              <a:gd name="connsiteY0" fmla="*/ 2244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75209 w 1607097"/>
              <a:gd name="connsiteY7" fmla="*/ 435223 h 438398"/>
              <a:gd name="connsiteX8" fmla="*/ 3175 w 1607097"/>
              <a:gd name="connsiteY8" fmla="*/ 223514 h 438398"/>
              <a:gd name="connsiteX9" fmla="*/ 0 w 1607097"/>
              <a:gd name="connsiteY9" fmla="*/ 224409 h 438398"/>
              <a:gd name="connsiteX0" fmla="*/ 6350 w 1603922"/>
              <a:gd name="connsiteY0" fmla="*/ 221234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6350 w 1603922"/>
              <a:gd name="connsiteY9" fmla="*/ 221234 h 438398"/>
              <a:gd name="connsiteX0" fmla="*/ 3175 w 1603922"/>
              <a:gd name="connsiteY0" fmla="*/ 224409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3175 w 1603922"/>
              <a:gd name="connsiteY9" fmla="*/ 224409 h 438398"/>
              <a:gd name="connsiteX0" fmla="*/ 3175 w 1603922"/>
              <a:gd name="connsiteY0" fmla="*/ 224409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3175 w 1603922"/>
              <a:gd name="connsiteY9" fmla="*/ 224409 h 438398"/>
              <a:gd name="connsiteX0" fmla="*/ 3175 w 1603922"/>
              <a:gd name="connsiteY0" fmla="*/ 224409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3175 w 1603922"/>
              <a:gd name="connsiteY9" fmla="*/ 224409 h 438398"/>
              <a:gd name="connsiteX0" fmla="*/ 3175 w 1603922"/>
              <a:gd name="connsiteY0" fmla="*/ 224409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3175 w 1603922"/>
              <a:gd name="connsiteY9" fmla="*/ 224409 h 438398"/>
              <a:gd name="connsiteX0" fmla="*/ 3175 w 1603922"/>
              <a:gd name="connsiteY0" fmla="*/ 227584 h 441573"/>
              <a:gd name="connsiteX1" fmla="*/ 268859 w 1603922"/>
              <a:gd name="connsiteY1" fmla="*/ 0 h 441573"/>
              <a:gd name="connsiteX2" fmla="*/ 1372828 w 1603922"/>
              <a:gd name="connsiteY2" fmla="*/ 6350 h 441573"/>
              <a:gd name="connsiteX3" fmla="*/ 1603587 w 1603922"/>
              <a:gd name="connsiteY3" fmla="*/ 214884 h 441573"/>
              <a:gd name="connsiteX4" fmla="*/ 1603587 w 1603922"/>
              <a:gd name="connsiteY4" fmla="*/ 223514 h 441573"/>
              <a:gd name="connsiteX5" fmla="*/ 1603922 w 1603922"/>
              <a:gd name="connsiteY5" fmla="*/ 218653 h 441573"/>
              <a:gd name="connsiteX6" fmla="*/ 1382353 w 1603922"/>
              <a:gd name="connsiteY6" fmla="*/ 441573 h 441573"/>
              <a:gd name="connsiteX7" fmla="*/ 272034 w 1603922"/>
              <a:gd name="connsiteY7" fmla="*/ 438398 h 441573"/>
              <a:gd name="connsiteX8" fmla="*/ 0 w 1603922"/>
              <a:gd name="connsiteY8" fmla="*/ 226689 h 441573"/>
              <a:gd name="connsiteX9" fmla="*/ 3175 w 1603922"/>
              <a:gd name="connsiteY9" fmla="*/ 227584 h 441573"/>
              <a:gd name="connsiteX0" fmla="*/ 3175 w 1603922"/>
              <a:gd name="connsiteY0" fmla="*/ 227584 h 441573"/>
              <a:gd name="connsiteX1" fmla="*/ 268859 w 1603922"/>
              <a:gd name="connsiteY1" fmla="*/ 0 h 441573"/>
              <a:gd name="connsiteX2" fmla="*/ 1372828 w 1603922"/>
              <a:gd name="connsiteY2" fmla="*/ 6350 h 441573"/>
              <a:gd name="connsiteX3" fmla="*/ 1603587 w 1603922"/>
              <a:gd name="connsiteY3" fmla="*/ 214884 h 441573"/>
              <a:gd name="connsiteX4" fmla="*/ 1603587 w 1603922"/>
              <a:gd name="connsiteY4" fmla="*/ 223514 h 441573"/>
              <a:gd name="connsiteX5" fmla="*/ 1603922 w 1603922"/>
              <a:gd name="connsiteY5" fmla="*/ 218653 h 441573"/>
              <a:gd name="connsiteX6" fmla="*/ 1382353 w 1603922"/>
              <a:gd name="connsiteY6" fmla="*/ 441573 h 441573"/>
              <a:gd name="connsiteX7" fmla="*/ 272034 w 1603922"/>
              <a:gd name="connsiteY7" fmla="*/ 438398 h 441573"/>
              <a:gd name="connsiteX8" fmla="*/ 0 w 1603922"/>
              <a:gd name="connsiteY8" fmla="*/ 226689 h 441573"/>
              <a:gd name="connsiteX9" fmla="*/ 3175 w 1603922"/>
              <a:gd name="connsiteY9" fmla="*/ 227584 h 441573"/>
              <a:gd name="connsiteX0" fmla="*/ 3175 w 1603922"/>
              <a:gd name="connsiteY0" fmla="*/ 227584 h 441671"/>
              <a:gd name="connsiteX1" fmla="*/ 268859 w 1603922"/>
              <a:gd name="connsiteY1" fmla="*/ 0 h 441671"/>
              <a:gd name="connsiteX2" fmla="*/ 1372828 w 1603922"/>
              <a:gd name="connsiteY2" fmla="*/ 6350 h 441671"/>
              <a:gd name="connsiteX3" fmla="*/ 1603587 w 1603922"/>
              <a:gd name="connsiteY3" fmla="*/ 214884 h 441671"/>
              <a:gd name="connsiteX4" fmla="*/ 1603587 w 1603922"/>
              <a:gd name="connsiteY4" fmla="*/ 223514 h 441671"/>
              <a:gd name="connsiteX5" fmla="*/ 1603922 w 1603922"/>
              <a:gd name="connsiteY5" fmla="*/ 218653 h 441671"/>
              <a:gd name="connsiteX6" fmla="*/ 1382353 w 1603922"/>
              <a:gd name="connsiteY6" fmla="*/ 441573 h 441671"/>
              <a:gd name="connsiteX7" fmla="*/ 297434 w 1603922"/>
              <a:gd name="connsiteY7" fmla="*/ 441573 h 441671"/>
              <a:gd name="connsiteX8" fmla="*/ 0 w 1603922"/>
              <a:gd name="connsiteY8" fmla="*/ 226689 h 441671"/>
              <a:gd name="connsiteX9" fmla="*/ 3175 w 1603922"/>
              <a:gd name="connsiteY9" fmla="*/ 227584 h 441671"/>
              <a:gd name="connsiteX0" fmla="*/ 3175 w 1603922"/>
              <a:gd name="connsiteY0" fmla="*/ 230759 h 441671"/>
              <a:gd name="connsiteX1" fmla="*/ 268859 w 1603922"/>
              <a:gd name="connsiteY1" fmla="*/ 0 h 441671"/>
              <a:gd name="connsiteX2" fmla="*/ 1372828 w 1603922"/>
              <a:gd name="connsiteY2" fmla="*/ 6350 h 441671"/>
              <a:gd name="connsiteX3" fmla="*/ 1603587 w 1603922"/>
              <a:gd name="connsiteY3" fmla="*/ 214884 h 441671"/>
              <a:gd name="connsiteX4" fmla="*/ 1603587 w 1603922"/>
              <a:gd name="connsiteY4" fmla="*/ 223514 h 441671"/>
              <a:gd name="connsiteX5" fmla="*/ 1603922 w 1603922"/>
              <a:gd name="connsiteY5" fmla="*/ 218653 h 441671"/>
              <a:gd name="connsiteX6" fmla="*/ 1382353 w 1603922"/>
              <a:gd name="connsiteY6" fmla="*/ 441573 h 441671"/>
              <a:gd name="connsiteX7" fmla="*/ 297434 w 1603922"/>
              <a:gd name="connsiteY7" fmla="*/ 441573 h 441671"/>
              <a:gd name="connsiteX8" fmla="*/ 0 w 1603922"/>
              <a:gd name="connsiteY8" fmla="*/ 226689 h 441671"/>
              <a:gd name="connsiteX9" fmla="*/ 3175 w 1603922"/>
              <a:gd name="connsiteY9" fmla="*/ 230759 h 441671"/>
              <a:gd name="connsiteX0" fmla="*/ 3175 w 1603922"/>
              <a:gd name="connsiteY0" fmla="*/ 230759 h 441671"/>
              <a:gd name="connsiteX1" fmla="*/ 268859 w 1603922"/>
              <a:gd name="connsiteY1" fmla="*/ 0 h 441671"/>
              <a:gd name="connsiteX2" fmla="*/ 1372828 w 1603922"/>
              <a:gd name="connsiteY2" fmla="*/ 6350 h 441671"/>
              <a:gd name="connsiteX3" fmla="*/ 1603587 w 1603922"/>
              <a:gd name="connsiteY3" fmla="*/ 214884 h 441671"/>
              <a:gd name="connsiteX4" fmla="*/ 1603587 w 1603922"/>
              <a:gd name="connsiteY4" fmla="*/ 223514 h 441671"/>
              <a:gd name="connsiteX5" fmla="*/ 1603922 w 1603922"/>
              <a:gd name="connsiteY5" fmla="*/ 218653 h 441671"/>
              <a:gd name="connsiteX6" fmla="*/ 1382353 w 1603922"/>
              <a:gd name="connsiteY6" fmla="*/ 441573 h 441671"/>
              <a:gd name="connsiteX7" fmla="*/ 297434 w 1603922"/>
              <a:gd name="connsiteY7" fmla="*/ 441573 h 441671"/>
              <a:gd name="connsiteX8" fmla="*/ 0 w 1603922"/>
              <a:gd name="connsiteY8" fmla="*/ 226689 h 441671"/>
              <a:gd name="connsiteX9" fmla="*/ 3175 w 1603922"/>
              <a:gd name="connsiteY9" fmla="*/ 230759 h 441671"/>
              <a:gd name="connsiteX0" fmla="*/ 0 w 1603922"/>
              <a:gd name="connsiteY0" fmla="*/ 218059 h 441671"/>
              <a:gd name="connsiteX1" fmla="*/ 268859 w 1603922"/>
              <a:gd name="connsiteY1" fmla="*/ 0 h 441671"/>
              <a:gd name="connsiteX2" fmla="*/ 1372828 w 1603922"/>
              <a:gd name="connsiteY2" fmla="*/ 6350 h 441671"/>
              <a:gd name="connsiteX3" fmla="*/ 1603587 w 1603922"/>
              <a:gd name="connsiteY3" fmla="*/ 214884 h 441671"/>
              <a:gd name="connsiteX4" fmla="*/ 1603587 w 1603922"/>
              <a:gd name="connsiteY4" fmla="*/ 223514 h 441671"/>
              <a:gd name="connsiteX5" fmla="*/ 1603922 w 1603922"/>
              <a:gd name="connsiteY5" fmla="*/ 218653 h 441671"/>
              <a:gd name="connsiteX6" fmla="*/ 1382353 w 1603922"/>
              <a:gd name="connsiteY6" fmla="*/ 441573 h 441671"/>
              <a:gd name="connsiteX7" fmla="*/ 297434 w 1603922"/>
              <a:gd name="connsiteY7" fmla="*/ 441573 h 441671"/>
              <a:gd name="connsiteX8" fmla="*/ 0 w 1603922"/>
              <a:gd name="connsiteY8" fmla="*/ 226689 h 441671"/>
              <a:gd name="connsiteX9" fmla="*/ 0 w 1603922"/>
              <a:gd name="connsiteY9" fmla="*/ 218059 h 441671"/>
              <a:gd name="connsiteX0" fmla="*/ 0 w 1603922"/>
              <a:gd name="connsiteY0" fmla="*/ 218059 h 441703"/>
              <a:gd name="connsiteX1" fmla="*/ 268859 w 1603922"/>
              <a:gd name="connsiteY1" fmla="*/ 0 h 441703"/>
              <a:gd name="connsiteX2" fmla="*/ 1372828 w 1603922"/>
              <a:gd name="connsiteY2" fmla="*/ 6350 h 441703"/>
              <a:gd name="connsiteX3" fmla="*/ 1603587 w 1603922"/>
              <a:gd name="connsiteY3" fmla="*/ 214884 h 441703"/>
              <a:gd name="connsiteX4" fmla="*/ 1603587 w 1603922"/>
              <a:gd name="connsiteY4" fmla="*/ 223514 h 441703"/>
              <a:gd name="connsiteX5" fmla="*/ 1603922 w 1603922"/>
              <a:gd name="connsiteY5" fmla="*/ 218653 h 441703"/>
              <a:gd name="connsiteX6" fmla="*/ 1382353 w 1603922"/>
              <a:gd name="connsiteY6" fmla="*/ 441573 h 441703"/>
              <a:gd name="connsiteX7" fmla="*/ 297434 w 1603922"/>
              <a:gd name="connsiteY7" fmla="*/ 441573 h 441703"/>
              <a:gd name="connsiteX8" fmla="*/ 0 w 1603922"/>
              <a:gd name="connsiteY8" fmla="*/ 226689 h 441703"/>
              <a:gd name="connsiteX9" fmla="*/ 0 w 1603922"/>
              <a:gd name="connsiteY9" fmla="*/ 218059 h 441703"/>
              <a:gd name="connsiteX0" fmla="*/ 0 w 1603922"/>
              <a:gd name="connsiteY0" fmla="*/ 218059 h 441837"/>
              <a:gd name="connsiteX1" fmla="*/ 268859 w 1603922"/>
              <a:gd name="connsiteY1" fmla="*/ 0 h 441837"/>
              <a:gd name="connsiteX2" fmla="*/ 1372828 w 1603922"/>
              <a:gd name="connsiteY2" fmla="*/ 6350 h 441837"/>
              <a:gd name="connsiteX3" fmla="*/ 1603587 w 1603922"/>
              <a:gd name="connsiteY3" fmla="*/ 214884 h 441837"/>
              <a:gd name="connsiteX4" fmla="*/ 1603587 w 1603922"/>
              <a:gd name="connsiteY4" fmla="*/ 223514 h 441837"/>
              <a:gd name="connsiteX5" fmla="*/ 1603922 w 1603922"/>
              <a:gd name="connsiteY5" fmla="*/ 218653 h 441837"/>
              <a:gd name="connsiteX6" fmla="*/ 1382353 w 1603922"/>
              <a:gd name="connsiteY6" fmla="*/ 441573 h 441837"/>
              <a:gd name="connsiteX7" fmla="*/ 297434 w 1603922"/>
              <a:gd name="connsiteY7" fmla="*/ 441573 h 441837"/>
              <a:gd name="connsiteX8" fmla="*/ 0 w 1603922"/>
              <a:gd name="connsiteY8" fmla="*/ 226689 h 441837"/>
              <a:gd name="connsiteX9" fmla="*/ 0 w 1603922"/>
              <a:gd name="connsiteY9" fmla="*/ 218059 h 441837"/>
              <a:gd name="connsiteX0" fmla="*/ 0 w 1603922"/>
              <a:gd name="connsiteY0" fmla="*/ 218059 h 441664"/>
              <a:gd name="connsiteX1" fmla="*/ 268859 w 1603922"/>
              <a:gd name="connsiteY1" fmla="*/ 0 h 441664"/>
              <a:gd name="connsiteX2" fmla="*/ 1372828 w 1603922"/>
              <a:gd name="connsiteY2" fmla="*/ 6350 h 441664"/>
              <a:gd name="connsiteX3" fmla="*/ 1603587 w 1603922"/>
              <a:gd name="connsiteY3" fmla="*/ 214884 h 441664"/>
              <a:gd name="connsiteX4" fmla="*/ 1603587 w 1603922"/>
              <a:gd name="connsiteY4" fmla="*/ 223514 h 441664"/>
              <a:gd name="connsiteX5" fmla="*/ 1603922 w 1603922"/>
              <a:gd name="connsiteY5" fmla="*/ 218653 h 441664"/>
              <a:gd name="connsiteX6" fmla="*/ 1382353 w 1603922"/>
              <a:gd name="connsiteY6" fmla="*/ 441573 h 441664"/>
              <a:gd name="connsiteX7" fmla="*/ 297434 w 1603922"/>
              <a:gd name="connsiteY7" fmla="*/ 441573 h 441664"/>
              <a:gd name="connsiteX8" fmla="*/ 0 w 1603922"/>
              <a:gd name="connsiteY8" fmla="*/ 226689 h 441664"/>
              <a:gd name="connsiteX9" fmla="*/ 0 w 1603922"/>
              <a:gd name="connsiteY9" fmla="*/ 218059 h 441664"/>
              <a:gd name="connsiteX0" fmla="*/ 0 w 1603922"/>
              <a:gd name="connsiteY0" fmla="*/ 218059 h 441664"/>
              <a:gd name="connsiteX1" fmla="*/ 268859 w 1603922"/>
              <a:gd name="connsiteY1" fmla="*/ 0 h 441664"/>
              <a:gd name="connsiteX2" fmla="*/ 1372828 w 1603922"/>
              <a:gd name="connsiteY2" fmla="*/ 6350 h 441664"/>
              <a:gd name="connsiteX3" fmla="*/ 1603587 w 1603922"/>
              <a:gd name="connsiteY3" fmla="*/ 214884 h 441664"/>
              <a:gd name="connsiteX4" fmla="*/ 1603587 w 1603922"/>
              <a:gd name="connsiteY4" fmla="*/ 223514 h 441664"/>
              <a:gd name="connsiteX5" fmla="*/ 1603922 w 1603922"/>
              <a:gd name="connsiteY5" fmla="*/ 218653 h 441664"/>
              <a:gd name="connsiteX6" fmla="*/ 1382353 w 1603922"/>
              <a:gd name="connsiteY6" fmla="*/ 441573 h 441664"/>
              <a:gd name="connsiteX7" fmla="*/ 297434 w 1603922"/>
              <a:gd name="connsiteY7" fmla="*/ 441573 h 441664"/>
              <a:gd name="connsiteX8" fmla="*/ 0 w 1603922"/>
              <a:gd name="connsiteY8" fmla="*/ 226689 h 441664"/>
              <a:gd name="connsiteX9" fmla="*/ 0 w 1603922"/>
              <a:gd name="connsiteY9" fmla="*/ 218059 h 441664"/>
              <a:gd name="connsiteX0" fmla="*/ 0 w 1603922"/>
              <a:gd name="connsiteY0" fmla="*/ 219015 h 442620"/>
              <a:gd name="connsiteX1" fmla="*/ 268859 w 1603922"/>
              <a:gd name="connsiteY1" fmla="*/ 956 h 442620"/>
              <a:gd name="connsiteX2" fmla="*/ 1372828 w 1603922"/>
              <a:gd name="connsiteY2" fmla="*/ 7306 h 442620"/>
              <a:gd name="connsiteX3" fmla="*/ 1603587 w 1603922"/>
              <a:gd name="connsiteY3" fmla="*/ 215840 h 442620"/>
              <a:gd name="connsiteX4" fmla="*/ 1603587 w 1603922"/>
              <a:gd name="connsiteY4" fmla="*/ 224470 h 442620"/>
              <a:gd name="connsiteX5" fmla="*/ 1603922 w 1603922"/>
              <a:gd name="connsiteY5" fmla="*/ 219609 h 442620"/>
              <a:gd name="connsiteX6" fmla="*/ 1382353 w 1603922"/>
              <a:gd name="connsiteY6" fmla="*/ 442529 h 442620"/>
              <a:gd name="connsiteX7" fmla="*/ 297434 w 1603922"/>
              <a:gd name="connsiteY7" fmla="*/ 442529 h 442620"/>
              <a:gd name="connsiteX8" fmla="*/ 0 w 1603922"/>
              <a:gd name="connsiteY8" fmla="*/ 227645 h 442620"/>
              <a:gd name="connsiteX9" fmla="*/ 0 w 1603922"/>
              <a:gd name="connsiteY9" fmla="*/ 219015 h 442620"/>
              <a:gd name="connsiteX0" fmla="*/ 0 w 1603922"/>
              <a:gd name="connsiteY0" fmla="*/ 218059 h 441664"/>
              <a:gd name="connsiteX1" fmla="*/ 268859 w 1603922"/>
              <a:gd name="connsiteY1" fmla="*/ 0 h 441664"/>
              <a:gd name="connsiteX2" fmla="*/ 1372828 w 1603922"/>
              <a:gd name="connsiteY2" fmla="*/ 6350 h 441664"/>
              <a:gd name="connsiteX3" fmla="*/ 1603587 w 1603922"/>
              <a:gd name="connsiteY3" fmla="*/ 214884 h 441664"/>
              <a:gd name="connsiteX4" fmla="*/ 1603587 w 1603922"/>
              <a:gd name="connsiteY4" fmla="*/ 223514 h 441664"/>
              <a:gd name="connsiteX5" fmla="*/ 1603922 w 1603922"/>
              <a:gd name="connsiteY5" fmla="*/ 218653 h 441664"/>
              <a:gd name="connsiteX6" fmla="*/ 1382353 w 1603922"/>
              <a:gd name="connsiteY6" fmla="*/ 441573 h 441664"/>
              <a:gd name="connsiteX7" fmla="*/ 297434 w 1603922"/>
              <a:gd name="connsiteY7" fmla="*/ 441573 h 441664"/>
              <a:gd name="connsiteX8" fmla="*/ 0 w 1603922"/>
              <a:gd name="connsiteY8" fmla="*/ 226689 h 441664"/>
              <a:gd name="connsiteX9" fmla="*/ 0 w 1603922"/>
              <a:gd name="connsiteY9" fmla="*/ 218059 h 441664"/>
              <a:gd name="connsiteX0" fmla="*/ 0 w 1603922"/>
              <a:gd name="connsiteY0" fmla="*/ 218059 h 441664"/>
              <a:gd name="connsiteX1" fmla="*/ 303784 w 1603922"/>
              <a:gd name="connsiteY1" fmla="*/ 0 h 441664"/>
              <a:gd name="connsiteX2" fmla="*/ 1372828 w 1603922"/>
              <a:gd name="connsiteY2" fmla="*/ 6350 h 441664"/>
              <a:gd name="connsiteX3" fmla="*/ 1603587 w 1603922"/>
              <a:gd name="connsiteY3" fmla="*/ 214884 h 441664"/>
              <a:gd name="connsiteX4" fmla="*/ 1603587 w 1603922"/>
              <a:gd name="connsiteY4" fmla="*/ 223514 h 441664"/>
              <a:gd name="connsiteX5" fmla="*/ 1603922 w 1603922"/>
              <a:gd name="connsiteY5" fmla="*/ 218653 h 441664"/>
              <a:gd name="connsiteX6" fmla="*/ 1382353 w 1603922"/>
              <a:gd name="connsiteY6" fmla="*/ 441573 h 441664"/>
              <a:gd name="connsiteX7" fmla="*/ 297434 w 1603922"/>
              <a:gd name="connsiteY7" fmla="*/ 441573 h 441664"/>
              <a:gd name="connsiteX8" fmla="*/ 0 w 1603922"/>
              <a:gd name="connsiteY8" fmla="*/ 226689 h 441664"/>
              <a:gd name="connsiteX9" fmla="*/ 0 w 1603922"/>
              <a:gd name="connsiteY9" fmla="*/ 218059 h 441664"/>
              <a:gd name="connsiteX0" fmla="*/ 0 w 1603922"/>
              <a:gd name="connsiteY0" fmla="*/ 218059 h 441664"/>
              <a:gd name="connsiteX1" fmla="*/ 303784 w 1603922"/>
              <a:gd name="connsiteY1" fmla="*/ 0 h 441664"/>
              <a:gd name="connsiteX2" fmla="*/ 1372828 w 1603922"/>
              <a:gd name="connsiteY2" fmla="*/ 6350 h 441664"/>
              <a:gd name="connsiteX3" fmla="*/ 1603587 w 1603922"/>
              <a:gd name="connsiteY3" fmla="*/ 214884 h 441664"/>
              <a:gd name="connsiteX4" fmla="*/ 1603587 w 1603922"/>
              <a:gd name="connsiteY4" fmla="*/ 223514 h 441664"/>
              <a:gd name="connsiteX5" fmla="*/ 1603922 w 1603922"/>
              <a:gd name="connsiteY5" fmla="*/ 218653 h 441664"/>
              <a:gd name="connsiteX6" fmla="*/ 1382353 w 1603922"/>
              <a:gd name="connsiteY6" fmla="*/ 441573 h 441664"/>
              <a:gd name="connsiteX7" fmla="*/ 297434 w 1603922"/>
              <a:gd name="connsiteY7" fmla="*/ 441573 h 441664"/>
              <a:gd name="connsiteX8" fmla="*/ 0 w 1603922"/>
              <a:gd name="connsiteY8" fmla="*/ 226689 h 441664"/>
              <a:gd name="connsiteX9" fmla="*/ 0 w 1603922"/>
              <a:gd name="connsiteY9" fmla="*/ 218059 h 441664"/>
              <a:gd name="connsiteX0" fmla="*/ 24092 w 1628014"/>
              <a:gd name="connsiteY0" fmla="*/ 218059 h 441573"/>
              <a:gd name="connsiteX1" fmla="*/ 327876 w 1628014"/>
              <a:gd name="connsiteY1" fmla="*/ 0 h 441573"/>
              <a:gd name="connsiteX2" fmla="*/ 1396920 w 1628014"/>
              <a:gd name="connsiteY2" fmla="*/ 6350 h 441573"/>
              <a:gd name="connsiteX3" fmla="*/ 1627679 w 1628014"/>
              <a:gd name="connsiteY3" fmla="*/ 214884 h 441573"/>
              <a:gd name="connsiteX4" fmla="*/ 1627679 w 1628014"/>
              <a:gd name="connsiteY4" fmla="*/ 223514 h 441573"/>
              <a:gd name="connsiteX5" fmla="*/ 1628014 w 1628014"/>
              <a:gd name="connsiteY5" fmla="*/ 218653 h 441573"/>
              <a:gd name="connsiteX6" fmla="*/ 1406445 w 1628014"/>
              <a:gd name="connsiteY6" fmla="*/ 441573 h 441573"/>
              <a:gd name="connsiteX7" fmla="*/ 321526 w 1628014"/>
              <a:gd name="connsiteY7" fmla="*/ 441573 h 441573"/>
              <a:gd name="connsiteX8" fmla="*/ 21463 w 1628014"/>
              <a:gd name="connsiteY8" fmla="*/ 220901 h 441573"/>
              <a:gd name="connsiteX9" fmla="*/ 24092 w 1628014"/>
              <a:gd name="connsiteY9" fmla="*/ 226689 h 441573"/>
              <a:gd name="connsiteX10" fmla="*/ 24092 w 1628014"/>
              <a:gd name="connsiteY10" fmla="*/ 218059 h 441573"/>
              <a:gd name="connsiteX0" fmla="*/ 24092 w 1628014"/>
              <a:gd name="connsiteY0" fmla="*/ 218059 h 441573"/>
              <a:gd name="connsiteX1" fmla="*/ 327876 w 1628014"/>
              <a:gd name="connsiteY1" fmla="*/ 0 h 441573"/>
              <a:gd name="connsiteX2" fmla="*/ 1396920 w 1628014"/>
              <a:gd name="connsiteY2" fmla="*/ 6350 h 441573"/>
              <a:gd name="connsiteX3" fmla="*/ 1627679 w 1628014"/>
              <a:gd name="connsiteY3" fmla="*/ 214884 h 441573"/>
              <a:gd name="connsiteX4" fmla="*/ 1627679 w 1628014"/>
              <a:gd name="connsiteY4" fmla="*/ 223514 h 441573"/>
              <a:gd name="connsiteX5" fmla="*/ 1628014 w 1628014"/>
              <a:gd name="connsiteY5" fmla="*/ 218653 h 441573"/>
              <a:gd name="connsiteX6" fmla="*/ 1406445 w 1628014"/>
              <a:gd name="connsiteY6" fmla="*/ 441573 h 441573"/>
              <a:gd name="connsiteX7" fmla="*/ 321526 w 1628014"/>
              <a:gd name="connsiteY7" fmla="*/ 441573 h 441573"/>
              <a:gd name="connsiteX8" fmla="*/ 21463 w 1628014"/>
              <a:gd name="connsiteY8" fmla="*/ 220901 h 441573"/>
              <a:gd name="connsiteX9" fmla="*/ 24092 w 1628014"/>
              <a:gd name="connsiteY9" fmla="*/ 226689 h 441573"/>
              <a:gd name="connsiteX10" fmla="*/ 24092 w 1628014"/>
              <a:gd name="connsiteY10" fmla="*/ 218059 h 441573"/>
              <a:gd name="connsiteX0" fmla="*/ 2629 w 1606551"/>
              <a:gd name="connsiteY0" fmla="*/ 218059 h 441573"/>
              <a:gd name="connsiteX1" fmla="*/ 306413 w 1606551"/>
              <a:gd name="connsiteY1" fmla="*/ 0 h 441573"/>
              <a:gd name="connsiteX2" fmla="*/ 1375457 w 1606551"/>
              <a:gd name="connsiteY2" fmla="*/ 6350 h 441573"/>
              <a:gd name="connsiteX3" fmla="*/ 1606216 w 1606551"/>
              <a:gd name="connsiteY3" fmla="*/ 214884 h 441573"/>
              <a:gd name="connsiteX4" fmla="*/ 1606216 w 1606551"/>
              <a:gd name="connsiteY4" fmla="*/ 223514 h 441573"/>
              <a:gd name="connsiteX5" fmla="*/ 1606551 w 1606551"/>
              <a:gd name="connsiteY5" fmla="*/ 218653 h 441573"/>
              <a:gd name="connsiteX6" fmla="*/ 1384982 w 1606551"/>
              <a:gd name="connsiteY6" fmla="*/ 441573 h 441573"/>
              <a:gd name="connsiteX7" fmla="*/ 300063 w 1606551"/>
              <a:gd name="connsiteY7" fmla="*/ 441573 h 441573"/>
              <a:gd name="connsiteX8" fmla="*/ 0 w 1606551"/>
              <a:gd name="connsiteY8" fmla="*/ 220901 h 441573"/>
              <a:gd name="connsiteX9" fmla="*/ 2629 w 1606551"/>
              <a:gd name="connsiteY9" fmla="*/ 226689 h 441573"/>
              <a:gd name="connsiteX10" fmla="*/ 2629 w 1606551"/>
              <a:gd name="connsiteY10" fmla="*/ 218059 h 441573"/>
              <a:gd name="connsiteX0" fmla="*/ 2629 w 1606551"/>
              <a:gd name="connsiteY0" fmla="*/ 218059 h 441573"/>
              <a:gd name="connsiteX1" fmla="*/ 306413 w 1606551"/>
              <a:gd name="connsiteY1" fmla="*/ 0 h 441573"/>
              <a:gd name="connsiteX2" fmla="*/ 1375457 w 1606551"/>
              <a:gd name="connsiteY2" fmla="*/ 6350 h 441573"/>
              <a:gd name="connsiteX3" fmla="*/ 1606216 w 1606551"/>
              <a:gd name="connsiteY3" fmla="*/ 214884 h 441573"/>
              <a:gd name="connsiteX4" fmla="*/ 1606216 w 1606551"/>
              <a:gd name="connsiteY4" fmla="*/ 223514 h 441573"/>
              <a:gd name="connsiteX5" fmla="*/ 1606551 w 1606551"/>
              <a:gd name="connsiteY5" fmla="*/ 218653 h 441573"/>
              <a:gd name="connsiteX6" fmla="*/ 1384982 w 1606551"/>
              <a:gd name="connsiteY6" fmla="*/ 441573 h 441573"/>
              <a:gd name="connsiteX7" fmla="*/ 300063 w 1606551"/>
              <a:gd name="connsiteY7" fmla="*/ 441573 h 441573"/>
              <a:gd name="connsiteX8" fmla="*/ 0 w 1606551"/>
              <a:gd name="connsiteY8" fmla="*/ 220901 h 441573"/>
              <a:gd name="connsiteX9" fmla="*/ 2629 w 1606551"/>
              <a:gd name="connsiteY9" fmla="*/ 226689 h 441573"/>
              <a:gd name="connsiteX10" fmla="*/ 2629 w 1606551"/>
              <a:gd name="connsiteY10" fmla="*/ 218059 h 441573"/>
              <a:gd name="connsiteX0" fmla="*/ 2629 w 1606551"/>
              <a:gd name="connsiteY0" fmla="*/ 218059 h 441580"/>
              <a:gd name="connsiteX1" fmla="*/ 306413 w 1606551"/>
              <a:gd name="connsiteY1" fmla="*/ 0 h 441580"/>
              <a:gd name="connsiteX2" fmla="*/ 1375457 w 1606551"/>
              <a:gd name="connsiteY2" fmla="*/ 6350 h 441580"/>
              <a:gd name="connsiteX3" fmla="*/ 1606216 w 1606551"/>
              <a:gd name="connsiteY3" fmla="*/ 214884 h 441580"/>
              <a:gd name="connsiteX4" fmla="*/ 1606216 w 1606551"/>
              <a:gd name="connsiteY4" fmla="*/ 223514 h 441580"/>
              <a:gd name="connsiteX5" fmla="*/ 1606551 w 1606551"/>
              <a:gd name="connsiteY5" fmla="*/ 218653 h 441580"/>
              <a:gd name="connsiteX6" fmla="*/ 1384982 w 1606551"/>
              <a:gd name="connsiteY6" fmla="*/ 441573 h 441580"/>
              <a:gd name="connsiteX7" fmla="*/ 300063 w 1606551"/>
              <a:gd name="connsiteY7" fmla="*/ 441573 h 441580"/>
              <a:gd name="connsiteX8" fmla="*/ 0 w 1606551"/>
              <a:gd name="connsiteY8" fmla="*/ 220901 h 441580"/>
              <a:gd name="connsiteX9" fmla="*/ 2629 w 1606551"/>
              <a:gd name="connsiteY9" fmla="*/ 226689 h 441580"/>
              <a:gd name="connsiteX10" fmla="*/ 2629 w 1606551"/>
              <a:gd name="connsiteY10" fmla="*/ 218059 h 441580"/>
              <a:gd name="connsiteX0" fmla="*/ 2629 w 1606551"/>
              <a:gd name="connsiteY0" fmla="*/ 218059 h 441580"/>
              <a:gd name="connsiteX1" fmla="*/ 306413 w 1606551"/>
              <a:gd name="connsiteY1" fmla="*/ 0 h 441580"/>
              <a:gd name="connsiteX2" fmla="*/ 1375457 w 1606551"/>
              <a:gd name="connsiteY2" fmla="*/ 6350 h 441580"/>
              <a:gd name="connsiteX3" fmla="*/ 1606216 w 1606551"/>
              <a:gd name="connsiteY3" fmla="*/ 214884 h 441580"/>
              <a:gd name="connsiteX4" fmla="*/ 1606216 w 1606551"/>
              <a:gd name="connsiteY4" fmla="*/ 223514 h 441580"/>
              <a:gd name="connsiteX5" fmla="*/ 1606551 w 1606551"/>
              <a:gd name="connsiteY5" fmla="*/ 218653 h 441580"/>
              <a:gd name="connsiteX6" fmla="*/ 1384982 w 1606551"/>
              <a:gd name="connsiteY6" fmla="*/ 441573 h 441580"/>
              <a:gd name="connsiteX7" fmla="*/ 300063 w 1606551"/>
              <a:gd name="connsiteY7" fmla="*/ 441573 h 441580"/>
              <a:gd name="connsiteX8" fmla="*/ 0 w 1606551"/>
              <a:gd name="connsiteY8" fmla="*/ 220901 h 441580"/>
              <a:gd name="connsiteX9" fmla="*/ 2629 w 1606551"/>
              <a:gd name="connsiteY9" fmla="*/ 226689 h 441580"/>
              <a:gd name="connsiteX10" fmla="*/ 2629 w 1606551"/>
              <a:gd name="connsiteY10" fmla="*/ 218059 h 441580"/>
              <a:gd name="connsiteX0" fmla="*/ 2629 w 1606551"/>
              <a:gd name="connsiteY0" fmla="*/ 218059 h 441580"/>
              <a:gd name="connsiteX1" fmla="*/ 306413 w 1606551"/>
              <a:gd name="connsiteY1" fmla="*/ 0 h 441580"/>
              <a:gd name="connsiteX2" fmla="*/ 1375457 w 1606551"/>
              <a:gd name="connsiteY2" fmla="*/ 6350 h 441580"/>
              <a:gd name="connsiteX3" fmla="*/ 1606216 w 1606551"/>
              <a:gd name="connsiteY3" fmla="*/ 214884 h 441580"/>
              <a:gd name="connsiteX4" fmla="*/ 1606216 w 1606551"/>
              <a:gd name="connsiteY4" fmla="*/ 223514 h 441580"/>
              <a:gd name="connsiteX5" fmla="*/ 1606551 w 1606551"/>
              <a:gd name="connsiteY5" fmla="*/ 218653 h 441580"/>
              <a:gd name="connsiteX6" fmla="*/ 1384982 w 1606551"/>
              <a:gd name="connsiteY6" fmla="*/ 441573 h 441580"/>
              <a:gd name="connsiteX7" fmla="*/ 300063 w 1606551"/>
              <a:gd name="connsiteY7" fmla="*/ 441573 h 441580"/>
              <a:gd name="connsiteX8" fmla="*/ 0 w 1606551"/>
              <a:gd name="connsiteY8" fmla="*/ 220901 h 441580"/>
              <a:gd name="connsiteX9" fmla="*/ 2629 w 1606551"/>
              <a:gd name="connsiteY9" fmla="*/ 226689 h 441580"/>
              <a:gd name="connsiteX10" fmla="*/ 2629 w 1606551"/>
              <a:gd name="connsiteY10" fmla="*/ 218059 h 441580"/>
              <a:gd name="connsiteX0" fmla="*/ 2629 w 1606551"/>
              <a:gd name="connsiteY0" fmla="*/ 218059 h 441736"/>
              <a:gd name="connsiteX1" fmla="*/ 306413 w 1606551"/>
              <a:gd name="connsiteY1" fmla="*/ 0 h 441736"/>
              <a:gd name="connsiteX2" fmla="*/ 1375457 w 1606551"/>
              <a:gd name="connsiteY2" fmla="*/ 6350 h 441736"/>
              <a:gd name="connsiteX3" fmla="*/ 1606216 w 1606551"/>
              <a:gd name="connsiteY3" fmla="*/ 214884 h 441736"/>
              <a:gd name="connsiteX4" fmla="*/ 1606216 w 1606551"/>
              <a:gd name="connsiteY4" fmla="*/ 223514 h 441736"/>
              <a:gd name="connsiteX5" fmla="*/ 1606551 w 1606551"/>
              <a:gd name="connsiteY5" fmla="*/ 218653 h 441736"/>
              <a:gd name="connsiteX6" fmla="*/ 1384982 w 1606551"/>
              <a:gd name="connsiteY6" fmla="*/ 441573 h 441736"/>
              <a:gd name="connsiteX7" fmla="*/ 300063 w 1606551"/>
              <a:gd name="connsiteY7" fmla="*/ 441573 h 441736"/>
              <a:gd name="connsiteX8" fmla="*/ 0 w 1606551"/>
              <a:gd name="connsiteY8" fmla="*/ 220901 h 441736"/>
              <a:gd name="connsiteX9" fmla="*/ 2629 w 1606551"/>
              <a:gd name="connsiteY9" fmla="*/ 226689 h 441736"/>
              <a:gd name="connsiteX10" fmla="*/ 2629 w 1606551"/>
              <a:gd name="connsiteY10" fmla="*/ 218059 h 441736"/>
              <a:gd name="connsiteX0" fmla="*/ 2629 w 1606551"/>
              <a:gd name="connsiteY0" fmla="*/ 218059 h 441736"/>
              <a:gd name="connsiteX1" fmla="*/ 306413 w 1606551"/>
              <a:gd name="connsiteY1" fmla="*/ 0 h 441736"/>
              <a:gd name="connsiteX2" fmla="*/ 1375457 w 1606551"/>
              <a:gd name="connsiteY2" fmla="*/ 6350 h 441736"/>
              <a:gd name="connsiteX3" fmla="*/ 1606216 w 1606551"/>
              <a:gd name="connsiteY3" fmla="*/ 214884 h 441736"/>
              <a:gd name="connsiteX4" fmla="*/ 1606216 w 1606551"/>
              <a:gd name="connsiteY4" fmla="*/ 223514 h 441736"/>
              <a:gd name="connsiteX5" fmla="*/ 1606551 w 1606551"/>
              <a:gd name="connsiteY5" fmla="*/ 218653 h 441736"/>
              <a:gd name="connsiteX6" fmla="*/ 1384982 w 1606551"/>
              <a:gd name="connsiteY6" fmla="*/ 441573 h 441736"/>
              <a:gd name="connsiteX7" fmla="*/ 300063 w 1606551"/>
              <a:gd name="connsiteY7" fmla="*/ 441573 h 441736"/>
              <a:gd name="connsiteX8" fmla="*/ 0 w 1606551"/>
              <a:gd name="connsiteY8" fmla="*/ 220901 h 441736"/>
              <a:gd name="connsiteX9" fmla="*/ 2629 w 1606551"/>
              <a:gd name="connsiteY9" fmla="*/ 226689 h 441736"/>
              <a:gd name="connsiteX10" fmla="*/ 2629 w 1606551"/>
              <a:gd name="connsiteY10" fmla="*/ 218059 h 441736"/>
              <a:gd name="connsiteX0" fmla="*/ 2629 w 1606551"/>
              <a:gd name="connsiteY0" fmla="*/ 218059 h 441736"/>
              <a:gd name="connsiteX1" fmla="*/ 306413 w 1606551"/>
              <a:gd name="connsiteY1" fmla="*/ 0 h 441736"/>
              <a:gd name="connsiteX2" fmla="*/ 1375457 w 1606551"/>
              <a:gd name="connsiteY2" fmla="*/ 6350 h 441736"/>
              <a:gd name="connsiteX3" fmla="*/ 1606216 w 1606551"/>
              <a:gd name="connsiteY3" fmla="*/ 214884 h 441736"/>
              <a:gd name="connsiteX4" fmla="*/ 1606216 w 1606551"/>
              <a:gd name="connsiteY4" fmla="*/ 223514 h 441736"/>
              <a:gd name="connsiteX5" fmla="*/ 1606551 w 1606551"/>
              <a:gd name="connsiteY5" fmla="*/ 218653 h 441736"/>
              <a:gd name="connsiteX6" fmla="*/ 1384982 w 1606551"/>
              <a:gd name="connsiteY6" fmla="*/ 441573 h 441736"/>
              <a:gd name="connsiteX7" fmla="*/ 300063 w 1606551"/>
              <a:gd name="connsiteY7" fmla="*/ 441573 h 441736"/>
              <a:gd name="connsiteX8" fmla="*/ 0 w 1606551"/>
              <a:gd name="connsiteY8" fmla="*/ 220901 h 441736"/>
              <a:gd name="connsiteX9" fmla="*/ 2629 w 1606551"/>
              <a:gd name="connsiteY9" fmla="*/ 226689 h 441736"/>
              <a:gd name="connsiteX10" fmla="*/ 2629 w 1606551"/>
              <a:gd name="connsiteY10" fmla="*/ 218059 h 441736"/>
              <a:gd name="connsiteX0" fmla="*/ 39068 w 1642990"/>
              <a:gd name="connsiteY0" fmla="*/ 218059 h 441736"/>
              <a:gd name="connsiteX1" fmla="*/ 342852 w 1642990"/>
              <a:gd name="connsiteY1" fmla="*/ 0 h 441736"/>
              <a:gd name="connsiteX2" fmla="*/ 1411896 w 1642990"/>
              <a:gd name="connsiteY2" fmla="*/ 6350 h 441736"/>
              <a:gd name="connsiteX3" fmla="*/ 1642655 w 1642990"/>
              <a:gd name="connsiteY3" fmla="*/ 214884 h 441736"/>
              <a:gd name="connsiteX4" fmla="*/ 1642655 w 1642990"/>
              <a:gd name="connsiteY4" fmla="*/ 223514 h 441736"/>
              <a:gd name="connsiteX5" fmla="*/ 1642990 w 1642990"/>
              <a:gd name="connsiteY5" fmla="*/ 218653 h 441736"/>
              <a:gd name="connsiteX6" fmla="*/ 1421421 w 1642990"/>
              <a:gd name="connsiteY6" fmla="*/ 441573 h 441736"/>
              <a:gd name="connsiteX7" fmla="*/ 336502 w 1642990"/>
              <a:gd name="connsiteY7" fmla="*/ 441573 h 441736"/>
              <a:gd name="connsiteX8" fmla="*/ 36439 w 1642990"/>
              <a:gd name="connsiteY8" fmla="*/ 220901 h 441736"/>
              <a:gd name="connsiteX9" fmla="*/ 39068 w 1642990"/>
              <a:gd name="connsiteY9" fmla="*/ 218059 h 441736"/>
              <a:gd name="connsiteX0" fmla="*/ 39068 w 1642731"/>
              <a:gd name="connsiteY0" fmla="*/ 218059 h 441736"/>
              <a:gd name="connsiteX1" fmla="*/ 342852 w 1642731"/>
              <a:gd name="connsiteY1" fmla="*/ 0 h 441736"/>
              <a:gd name="connsiteX2" fmla="*/ 1411896 w 1642731"/>
              <a:gd name="connsiteY2" fmla="*/ 6350 h 441736"/>
              <a:gd name="connsiteX3" fmla="*/ 1642655 w 1642731"/>
              <a:gd name="connsiteY3" fmla="*/ 214884 h 441736"/>
              <a:gd name="connsiteX4" fmla="*/ 1642655 w 1642731"/>
              <a:gd name="connsiteY4" fmla="*/ 223514 h 441736"/>
              <a:gd name="connsiteX5" fmla="*/ 1421421 w 1642731"/>
              <a:gd name="connsiteY5" fmla="*/ 441573 h 441736"/>
              <a:gd name="connsiteX6" fmla="*/ 336502 w 1642731"/>
              <a:gd name="connsiteY6" fmla="*/ 441573 h 441736"/>
              <a:gd name="connsiteX7" fmla="*/ 36439 w 1642731"/>
              <a:gd name="connsiteY7" fmla="*/ 220901 h 441736"/>
              <a:gd name="connsiteX8" fmla="*/ 39068 w 1642731"/>
              <a:gd name="connsiteY8" fmla="*/ 218059 h 441736"/>
              <a:gd name="connsiteX0" fmla="*/ 39068 w 1642731"/>
              <a:gd name="connsiteY0" fmla="*/ 221234 h 441736"/>
              <a:gd name="connsiteX1" fmla="*/ 342852 w 1642731"/>
              <a:gd name="connsiteY1" fmla="*/ 0 h 441736"/>
              <a:gd name="connsiteX2" fmla="*/ 1411896 w 1642731"/>
              <a:gd name="connsiteY2" fmla="*/ 6350 h 441736"/>
              <a:gd name="connsiteX3" fmla="*/ 1642655 w 1642731"/>
              <a:gd name="connsiteY3" fmla="*/ 214884 h 441736"/>
              <a:gd name="connsiteX4" fmla="*/ 1642655 w 1642731"/>
              <a:gd name="connsiteY4" fmla="*/ 223514 h 441736"/>
              <a:gd name="connsiteX5" fmla="*/ 1421421 w 1642731"/>
              <a:gd name="connsiteY5" fmla="*/ 441573 h 441736"/>
              <a:gd name="connsiteX6" fmla="*/ 336502 w 1642731"/>
              <a:gd name="connsiteY6" fmla="*/ 441573 h 441736"/>
              <a:gd name="connsiteX7" fmla="*/ 36439 w 1642731"/>
              <a:gd name="connsiteY7" fmla="*/ 220901 h 441736"/>
              <a:gd name="connsiteX8" fmla="*/ 39068 w 1642731"/>
              <a:gd name="connsiteY8" fmla="*/ 221234 h 441736"/>
              <a:gd name="connsiteX0" fmla="*/ 24745 w 1628408"/>
              <a:gd name="connsiteY0" fmla="*/ 221234 h 441736"/>
              <a:gd name="connsiteX1" fmla="*/ 328529 w 1628408"/>
              <a:gd name="connsiteY1" fmla="*/ 0 h 441736"/>
              <a:gd name="connsiteX2" fmla="*/ 1397573 w 1628408"/>
              <a:gd name="connsiteY2" fmla="*/ 6350 h 441736"/>
              <a:gd name="connsiteX3" fmla="*/ 1628332 w 1628408"/>
              <a:gd name="connsiteY3" fmla="*/ 214884 h 441736"/>
              <a:gd name="connsiteX4" fmla="*/ 1628332 w 1628408"/>
              <a:gd name="connsiteY4" fmla="*/ 223514 h 441736"/>
              <a:gd name="connsiteX5" fmla="*/ 1407098 w 1628408"/>
              <a:gd name="connsiteY5" fmla="*/ 441573 h 441736"/>
              <a:gd name="connsiteX6" fmla="*/ 322179 w 1628408"/>
              <a:gd name="connsiteY6" fmla="*/ 441573 h 441736"/>
              <a:gd name="connsiteX7" fmla="*/ 22116 w 1628408"/>
              <a:gd name="connsiteY7" fmla="*/ 220901 h 441736"/>
              <a:gd name="connsiteX8" fmla="*/ 24745 w 1628408"/>
              <a:gd name="connsiteY8" fmla="*/ 221234 h 441736"/>
              <a:gd name="connsiteX0" fmla="*/ 41441 w 1645104"/>
              <a:gd name="connsiteY0" fmla="*/ 221234 h 441736"/>
              <a:gd name="connsiteX1" fmla="*/ 345225 w 1645104"/>
              <a:gd name="connsiteY1" fmla="*/ 0 h 441736"/>
              <a:gd name="connsiteX2" fmla="*/ 1414269 w 1645104"/>
              <a:gd name="connsiteY2" fmla="*/ 6350 h 441736"/>
              <a:gd name="connsiteX3" fmla="*/ 1645028 w 1645104"/>
              <a:gd name="connsiteY3" fmla="*/ 214884 h 441736"/>
              <a:gd name="connsiteX4" fmla="*/ 1645028 w 1645104"/>
              <a:gd name="connsiteY4" fmla="*/ 223514 h 441736"/>
              <a:gd name="connsiteX5" fmla="*/ 1423794 w 1645104"/>
              <a:gd name="connsiteY5" fmla="*/ 441573 h 441736"/>
              <a:gd name="connsiteX6" fmla="*/ 338875 w 1645104"/>
              <a:gd name="connsiteY6" fmla="*/ 441573 h 441736"/>
              <a:gd name="connsiteX7" fmla="*/ 38812 w 1645104"/>
              <a:gd name="connsiteY7" fmla="*/ 220901 h 441736"/>
              <a:gd name="connsiteX8" fmla="*/ 41441 w 1645104"/>
              <a:gd name="connsiteY8" fmla="*/ 221234 h 441736"/>
              <a:gd name="connsiteX0" fmla="*/ 41441 w 1645104"/>
              <a:gd name="connsiteY0" fmla="*/ 221234 h 441736"/>
              <a:gd name="connsiteX1" fmla="*/ 345225 w 1645104"/>
              <a:gd name="connsiteY1" fmla="*/ 0 h 441736"/>
              <a:gd name="connsiteX2" fmla="*/ 1414269 w 1645104"/>
              <a:gd name="connsiteY2" fmla="*/ 6350 h 441736"/>
              <a:gd name="connsiteX3" fmla="*/ 1645028 w 1645104"/>
              <a:gd name="connsiteY3" fmla="*/ 214884 h 441736"/>
              <a:gd name="connsiteX4" fmla="*/ 1645028 w 1645104"/>
              <a:gd name="connsiteY4" fmla="*/ 223514 h 441736"/>
              <a:gd name="connsiteX5" fmla="*/ 1423794 w 1645104"/>
              <a:gd name="connsiteY5" fmla="*/ 441573 h 441736"/>
              <a:gd name="connsiteX6" fmla="*/ 338875 w 1645104"/>
              <a:gd name="connsiteY6" fmla="*/ 441573 h 441736"/>
              <a:gd name="connsiteX7" fmla="*/ 38812 w 1645104"/>
              <a:gd name="connsiteY7" fmla="*/ 220901 h 441736"/>
              <a:gd name="connsiteX8" fmla="*/ 41441 w 1645104"/>
              <a:gd name="connsiteY8" fmla="*/ 221234 h 441736"/>
              <a:gd name="connsiteX0" fmla="*/ 24057 w 1627720"/>
              <a:gd name="connsiteY0" fmla="*/ 221234 h 441736"/>
              <a:gd name="connsiteX1" fmla="*/ 327841 w 1627720"/>
              <a:gd name="connsiteY1" fmla="*/ 0 h 441736"/>
              <a:gd name="connsiteX2" fmla="*/ 1396885 w 1627720"/>
              <a:gd name="connsiteY2" fmla="*/ 6350 h 441736"/>
              <a:gd name="connsiteX3" fmla="*/ 1627644 w 1627720"/>
              <a:gd name="connsiteY3" fmla="*/ 214884 h 441736"/>
              <a:gd name="connsiteX4" fmla="*/ 1627644 w 1627720"/>
              <a:gd name="connsiteY4" fmla="*/ 223514 h 441736"/>
              <a:gd name="connsiteX5" fmla="*/ 1406410 w 1627720"/>
              <a:gd name="connsiteY5" fmla="*/ 441573 h 441736"/>
              <a:gd name="connsiteX6" fmla="*/ 321491 w 1627720"/>
              <a:gd name="connsiteY6" fmla="*/ 441573 h 441736"/>
              <a:gd name="connsiteX7" fmla="*/ 21428 w 1627720"/>
              <a:gd name="connsiteY7" fmla="*/ 220901 h 441736"/>
              <a:gd name="connsiteX8" fmla="*/ 24057 w 1627720"/>
              <a:gd name="connsiteY8" fmla="*/ 221234 h 441736"/>
              <a:gd name="connsiteX0" fmla="*/ 0 w 1606292"/>
              <a:gd name="connsiteY0" fmla="*/ 220901 h 441736"/>
              <a:gd name="connsiteX1" fmla="*/ 306413 w 1606292"/>
              <a:gd name="connsiteY1" fmla="*/ 0 h 441736"/>
              <a:gd name="connsiteX2" fmla="*/ 1375457 w 1606292"/>
              <a:gd name="connsiteY2" fmla="*/ 6350 h 441736"/>
              <a:gd name="connsiteX3" fmla="*/ 1606216 w 1606292"/>
              <a:gd name="connsiteY3" fmla="*/ 214884 h 441736"/>
              <a:gd name="connsiteX4" fmla="*/ 1606216 w 1606292"/>
              <a:gd name="connsiteY4" fmla="*/ 223514 h 441736"/>
              <a:gd name="connsiteX5" fmla="*/ 1384982 w 1606292"/>
              <a:gd name="connsiteY5" fmla="*/ 441573 h 441736"/>
              <a:gd name="connsiteX6" fmla="*/ 300063 w 1606292"/>
              <a:gd name="connsiteY6" fmla="*/ 441573 h 441736"/>
              <a:gd name="connsiteX7" fmla="*/ 0 w 1606292"/>
              <a:gd name="connsiteY7" fmla="*/ 220901 h 441736"/>
              <a:gd name="connsiteX0" fmla="*/ 0 w 1606292"/>
              <a:gd name="connsiteY0" fmla="*/ 220901 h 441736"/>
              <a:gd name="connsiteX1" fmla="*/ 306413 w 1606292"/>
              <a:gd name="connsiteY1" fmla="*/ 0 h 441736"/>
              <a:gd name="connsiteX2" fmla="*/ 1375457 w 1606292"/>
              <a:gd name="connsiteY2" fmla="*/ 6350 h 441736"/>
              <a:gd name="connsiteX3" fmla="*/ 1606216 w 1606292"/>
              <a:gd name="connsiteY3" fmla="*/ 214884 h 441736"/>
              <a:gd name="connsiteX4" fmla="*/ 1606216 w 1606292"/>
              <a:gd name="connsiteY4" fmla="*/ 223514 h 441736"/>
              <a:gd name="connsiteX5" fmla="*/ 1384982 w 1606292"/>
              <a:gd name="connsiteY5" fmla="*/ 441573 h 441736"/>
              <a:gd name="connsiteX6" fmla="*/ 300063 w 1606292"/>
              <a:gd name="connsiteY6" fmla="*/ 441573 h 441736"/>
              <a:gd name="connsiteX7" fmla="*/ 0 w 1606292"/>
              <a:gd name="connsiteY7" fmla="*/ 220901 h 441736"/>
              <a:gd name="connsiteX0" fmla="*/ 0 w 1606292"/>
              <a:gd name="connsiteY0" fmla="*/ 220901 h 441702"/>
              <a:gd name="connsiteX1" fmla="*/ 306413 w 1606292"/>
              <a:gd name="connsiteY1" fmla="*/ 0 h 441702"/>
              <a:gd name="connsiteX2" fmla="*/ 1375457 w 1606292"/>
              <a:gd name="connsiteY2" fmla="*/ 6350 h 441702"/>
              <a:gd name="connsiteX3" fmla="*/ 1606216 w 1606292"/>
              <a:gd name="connsiteY3" fmla="*/ 214884 h 441702"/>
              <a:gd name="connsiteX4" fmla="*/ 1606216 w 1606292"/>
              <a:gd name="connsiteY4" fmla="*/ 223514 h 441702"/>
              <a:gd name="connsiteX5" fmla="*/ 1384982 w 1606292"/>
              <a:gd name="connsiteY5" fmla="*/ 441573 h 441702"/>
              <a:gd name="connsiteX6" fmla="*/ 300063 w 1606292"/>
              <a:gd name="connsiteY6" fmla="*/ 441573 h 441702"/>
              <a:gd name="connsiteX7" fmla="*/ 0 w 1606292"/>
              <a:gd name="connsiteY7" fmla="*/ 220901 h 441702"/>
              <a:gd name="connsiteX0" fmla="*/ 0 w 1606292"/>
              <a:gd name="connsiteY0" fmla="*/ 220901 h 441702"/>
              <a:gd name="connsiteX1" fmla="*/ 306413 w 1606292"/>
              <a:gd name="connsiteY1" fmla="*/ 0 h 441702"/>
              <a:gd name="connsiteX2" fmla="*/ 1375457 w 1606292"/>
              <a:gd name="connsiteY2" fmla="*/ 6350 h 441702"/>
              <a:gd name="connsiteX3" fmla="*/ 1606216 w 1606292"/>
              <a:gd name="connsiteY3" fmla="*/ 214884 h 441702"/>
              <a:gd name="connsiteX4" fmla="*/ 1606216 w 1606292"/>
              <a:gd name="connsiteY4" fmla="*/ 223514 h 441702"/>
              <a:gd name="connsiteX5" fmla="*/ 1384982 w 1606292"/>
              <a:gd name="connsiteY5" fmla="*/ 441573 h 441702"/>
              <a:gd name="connsiteX6" fmla="*/ 300063 w 1606292"/>
              <a:gd name="connsiteY6" fmla="*/ 441573 h 441702"/>
              <a:gd name="connsiteX7" fmla="*/ 0 w 1606292"/>
              <a:gd name="connsiteY7" fmla="*/ 220901 h 441702"/>
              <a:gd name="connsiteX0" fmla="*/ 0 w 1606292"/>
              <a:gd name="connsiteY0" fmla="*/ 220901 h 441702"/>
              <a:gd name="connsiteX1" fmla="*/ 306413 w 1606292"/>
              <a:gd name="connsiteY1" fmla="*/ 0 h 441702"/>
              <a:gd name="connsiteX2" fmla="*/ 1375457 w 1606292"/>
              <a:gd name="connsiteY2" fmla="*/ 6350 h 441702"/>
              <a:gd name="connsiteX3" fmla="*/ 1606216 w 1606292"/>
              <a:gd name="connsiteY3" fmla="*/ 214884 h 441702"/>
              <a:gd name="connsiteX4" fmla="*/ 1606216 w 1606292"/>
              <a:gd name="connsiteY4" fmla="*/ 223514 h 441702"/>
              <a:gd name="connsiteX5" fmla="*/ 1384982 w 1606292"/>
              <a:gd name="connsiteY5" fmla="*/ 441573 h 441702"/>
              <a:gd name="connsiteX6" fmla="*/ 325463 w 1606292"/>
              <a:gd name="connsiteY6" fmla="*/ 441573 h 441702"/>
              <a:gd name="connsiteX7" fmla="*/ 0 w 1606292"/>
              <a:gd name="connsiteY7" fmla="*/ 220901 h 441702"/>
              <a:gd name="connsiteX0" fmla="*/ 0 w 1606292"/>
              <a:gd name="connsiteY0" fmla="*/ 220901 h 441967"/>
              <a:gd name="connsiteX1" fmla="*/ 306413 w 1606292"/>
              <a:gd name="connsiteY1" fmla="*/ 0 h 441967"/>
              <a:gd name="connsiteX2" fmla="*/ 1375457 w 1606292"/>
              <a:gd name="connsiteY2" fmla="*/ 6350 h 441967"/>
              <a:gd name="connsiteX3" fmla="*/ 1606216 w 1606292"/>
              <a:gd name="connsiteY3" fmla="*/ 214884 h 441967"/>
              <a:gd name="connsiteX4" fmla="*/ 1606216 w 1606292"/>
              <a:gd name="connsiteY4" fmla="*/ 223514 h 441967"/>
              <a:gd name="connsiteX5" fmla="*/ 1384982 w 1606292"/>
              <a:gd name="connsiteY5" fmla="*/ 441573 h 441967"/>
              <a:gd name="connsiteX6" fmla="*/ 325463 w 1606292"/>
              <a:gd name="connsiteY6" fmla="*/ 441573 h 441967"/>
              <a:gd name="connsiteX7" fmla="*/ 0 w 1606292"/>
              <a:gd name="connsiteY7" fmla="*/ 220901 h 441967"/>
              <a:gd name="connsiteX0" fmla="*/ 0 w 1606292"/>
              <a:gd name="connsiteY0" fmla="*/ 220901 h 441702"/>
              <a:gd name="connsiteX1" fmla="*/ 306413 w 1606292"/>
              <a:gd name="connsiteY1" fmla="*/ 0 h 441702"/>
              <a:gd name="connsiteX2" fmla="*/ 1375457 w 1606292"/>
              <a:gd name="connsiteY2" fmla="*/ 6350 h 441702"/>
              <a:gd name="connsiteX3" fmla="*/ 1606216 w 1606292"/>
              <a:gd name="connsiteY3" fmla="*/ 214884 h 441702"/>
              <a:gd name="connsiteX4" fmla="*/ 1606216 w 1606292"/>
              <a:gd name="connsiteY4" fmla="*/ 223514 h 441702"/>
              <a:gd name="connsiteX5" fmla="*/ 1384982 w 1606292"/>
              <a:gd name="connsiteY5" fmla="*/ 441573 h 441702"/>
              <a:gd name="connsiteX6" fmla="*/ 325463 w 1606292"/>
              <a:gd name="connsiteY6" fmla="*/ 441573 h 441702"/>
              <a:gd name="connsiteX7" fmla="*/ 0 w 1606292"/>
              <a:gd name="connsiteY7" fmla="*/ 220901 h 441702"/>
              <a:gd name="connsiteX0" fmla="*/ 0 w 1606292"/>
              <a:gd name="connsiteY0" fmla="*/ 220901 h 441967"/>
              <a:gd name="connsiteX1" fmla="*/ 306413 w 1606292"/>
              <a:gd name="connsiteY1" fmla="*/ 0 h 441967"/>
              <a:gd name="connsiteX2" fmla="*/ 1375457 w 1606292"/>
              <a:gd name="connsiteY2" fmla="*/ 6350 h 441967"/>
              <a:gd name="connsiteX3" fmla="*/ 1606216 w 1606292"/>
              <a:gd name="connsiteY3" fmla="*/ 214884 h 441967"/>
              <a:gd name="connsiteX4" fmla="*/ 1606216 w 1606292"/>
              <a:gd name="connsiteY4" fmla="*/ 223514 h 441967"/>
              <a:gd name="connsiteX5" fmla="*/ 1384982 w 1606292"/>
              <a:gd name="connsiteY5" fmla="*/ 441573 h 441967"/>
              <a:gd name="connsiteX6" fmla="*/ 325463 w 1606292"/>
              <a:gd name="connsiteY6" fmla="*/ 441573 h 441967"/>
              <a:gd name="connsiteX7" fmla="*/ 0 w 1606292"/>
              <a:gd name="connsiteY7" fmla="*/ 220901 h 441967"/>
              <a:gd name="connsiteX0" fmla="*/ 0 w 1606292"/>
              <a:gd name="connsiteY0" fmla="*/ 220901 h 442079"/>
              <a:gd name="connsiteX1" fmla="*/ 306413 w 1606292"/>
              <a:gd name="connsiteY1" fmla="*/ 0 h 442079"/>
              <a:gd name="connsiteX2" fmla="*/ 1375457 w 1606292"/>
              <a:gd name="connsiteY2" fmla="*/ 6350 h 442079"/>
              <a:gd name="connsiteX3" fmla="*/ 1606216 w 1606292"/>
              <a:gd name="connsiteY3" fmla="*/ 214884 h 442079"/>
              <a:gd name="connsiteX4" fmla="*/ 1606216 w 1606292"/>
              <a:gd name="connsiteY4" fmla="*/ 223514 h 442079"/>
              <a:gd name="connsiteX5" fmla="*/ 1384982 w 1606292"/>
              <a:gd name="connsiteY5" fmla="*/ 441573 h 442079"/>
              <a:gd name="connsiteX6" fmla="*/ 325463 w 1606292"/>
              <a:gd name="connsiteY6" fmla="*/ 441573 h 442079"/>
              <a:gd name="connsiteX7" fmla="*/ 0 w 1606292"/>
              <a:gd name="connsiteY7" fmla="*/ 220901 h 442079"/>
              <a:gd name="connsiteX0" fmla="*/ 0 w 1606292"/>
              <a:gd name="connsiteY0" fmla="*/ 220901 h 442079"/>
              <a:gd name="connsiteX1" fmla="*/ 306413 w 1606292"/>
              <a:gd name="connsiteY1" fmla="*/ 0 h 442079"/>
              <a:gd name="connsiteX2" fmla="*/ 1375457 w 1606292"/>
              <a:gd name="connsiteY2" fmla="*/ 6350 h 442079"/>
              <a:gd name="connsiteX3" fmla="*/ 1606216 w 1606292"/>
              <a:gd name="connsiteY3" fmla="*/ 214884 h 442079"/>
              <a:gd name="connsiteX4" fmla="*/ 1384982 w 1606292"/>
              <a:gd name="connsiteY4" fmla="*/ 441573 h 442079"/>
              <a:gd name="connsiteX5" fmla="*/ 325463 w 1606292"/>
              <a:gd name="connsiteY5" fmla="*/ 441573 h 442079"/>
              <a:gd name="connsiteX6" fmla="*/ 0 w 1606292"/>
              <a:gd name="connsiteY6" fmla="*/ 220901 h 442079"/>
              <a:gd name="connsiteX0" fmla="*/ 0 w 1606292"/>
              <a:gd name="connsiteY0" fmla="*/ 220901 h 442079"/>
              <a:gd name="connsiteX1" fmla="*/ 306413 w 1606292"/>
              <a:gd name="connsiteY1" fmla="*/ 0 h 442079"/>
              <a:gd name="connsiteX2" fmla="*/ 1375457 w 1606292"/>
              <a:gd name="connsiteY2" fmla="*/ 6350 h 442079"/>
              <a:gd name="connsiteX3" fmla="*/ 1606216 w 1606292"/>
              <a:gd name="connsiteY3" fmla="*/ 214884 h 442079"/>
              <a:gd name="connsiteX4" fmla="*/ 1384982 w 1606292"/>
              <a:gd name="connsiteY4" fmla="*/ 441573 h 442079"/>
              <a:gd name="connsiteX5" fmla="*/ 325463 w 1606292"/>
              <a:gd name="connsiteY5" fmla="*/ 441573 h 442079"/>
              <a:gd name="connsiteX6" fmla="*/ 0 w 1606292"/>
              <a:gd name="connsiteY6" fmla="*/ 220901 h 442079"/>
              <a:gd name="connsiteX0" fmla="*/ 0 w 1606292"/>
              <a:gd name="connsiteY0" fmla="*/ 220901 h 442079"/>
              <a:gd name="connsiteX1" fmla="*/ 306413 w 1606292"/>
              <a:gd name="connsiteY1" fmla="*/ 0 h 442079"/>
              <a:gd name="connsiteX2" fmla="*/ 1375457 w 1606292"/>
              <a:gd name="connsiteY2" fmla="*/ 6350 h 442079"/>
              <a:gd name="connsiteX3" fmla="*/ 1606216 w 1606292"/>
              <a:gd name="connsiteY3" fmla="*/ 214884 h 442079"/>
              <a:gd name="connsiteX4" fmla="*/ 1384982 w 1606292"/>
              <a:gd name="connsiteY4" fmla="*/ 441573 h 442079"/>
              <a:gd name="connsiteX5" fmla="*/ 325463 w 1606292"/>
              <a:gd name="connsiteY5" fmla="*/ 441573 h 442079"/>
              <a:gd name="connsiteX6" fmla="*/ 0 w 1606292"/>
              <a:gd name="connsiteY6" fmla="*/ 220901 h 442079"/>
              <a:gd name="connsiteX0" fmla="*/ 0 w 1606292"/>
              <a:gd name="connsiteY0" fmla="*/ 217726 h 438904"/>
              <a:gd name="connsiteX1" fmla="*/ 255613 w 1606292"/>
              <a:gd name="connsiteY1" fmla="*/ 0 h 438904"/>
              <a:gd name="connsiteX2" fmla="*/ 1375457 w 1606292"/>
              <a:gd name="connsiteY2" fmla="*/ 3175 h 438904"/>
              <a:gd name="connsiteX3" fmla="*/ 1606216 w 1606292"/>
              <a:gd name="connsiteY3" fmla="*/ 211709 h 438904"/>
              <a:gd name="connsiteX4" fmla="*/ 1384982 w 1606292"/>
              <a:gd name="connsiteY4" fmla="*/ 438398 h 438904"/>
              <a:gd name="connsiteX5" fmla="*/ 325463 w 1606292"/>
              <a:gd name="connsiteY5" fmla="*/ 438398 h 438904"/>
              <a:gd name="connsiteX6" fmla="*/ 0 w 1606292"/>
              <a:gd name="connsiteY6" fmla="*/ 217726 h 438904"/>
              <a:gd name="connsiteX0" fmla="*/ 0 w 1606292"/>
              <a:gd name="connsiteY0" fmla="*/ 217726 h 438904"/>
              <a:gd name="connsiteX1" fmla="*/ 255613 w 1606292"/>
              <a:gd name="connsiteY1" fmla="*/ 0 h 438904"/>
              <a:gd name="connsiteX2" fmla="*/ 1375457 w 1606292"/>
              <a:gd name="connsiteY2" fmla="*/ 3175 h 438904"/>
              <a:gd name="connsiteX3" fmla="*/ 1606216 w 1606292"/>
              <a:gd name="connsiteY3" fmla="*/ 211709 h 438904"/>
              <a:gd name="connsiteX4" fmla="*/ 1384982 w 1606292"/>
              <a:gd name="connsiteY4" fmla="*/ 438398 h 438904"/>
              <a:gd name="connsiteX5" fmla="*/ 274663 w 1606292"/>
              <a:gd name="connsiteY5" fmla="*/ 438398 h 438904"/>
              <a:gd name="connsiteX6" fmla="*/ 0 w 1606292"/>
              <a:gd name="connsiteY6" fmla="*/ 217726 h 438904"/>
              <a:gd name="connsiteX0" fmla="*/ 0 w 1606292"/>
              <a:gd name="connsiteY0" fmla="*/ 217726 h 438405"/>
              <a:gd name="connsiteX1" fmla="*/ 255613 w 1606292"/>
              <a:gd name="connsiteY1" fmla="*/ 0 h 438405"/>
              <a:gd name="connsiteX2" fmla="*/ 1375457 w 1606292"/>
              <a:gd name="connsiteY2" fmla="*/ 3175 h 438405"/>
              <a:gd name="connsiteX3" fmla="*/ 1606216 w 1606292"/>
              <a:gd name="connsiteY3" fmla="*/ 211709 h 438405"/>
              <a:gd name="connsiteX4" fmla="*/ 1384982 w 1606292"/>
              <a:gd name="connsiteY4" fmla="*/ 438398 h 438405"/>
              <a:gd name="connsiteX5" fmla="*/ 274663 w 1606292"/>
              <a:gd name="connsiteY5" fmla="*/ 438398 h 438405"/>
              <a:gd name="connsiteX6" fmla="*/ 0 w 1606292"/>
              <a:gd name="connsiteY6" fmla="*/ 217726 h 438405"/>
              <a:gd name="connsiteX0" fmla="*/ 0 w 1606292"/>
              <a:gd name="connsiteY0" fmla="*/ 217726 h 438405"/>
              <a:gd name="connsiteX1" fmla="*/ 255613 w 1606292"/>
              <a:gd name="connsiteY1" fmla="*/ 0 h 438405"/>
              <a:gd name="connsiteX2" fmla="*/ 1375457 w 1606292"/>
              <a:gd name="connsiteY2" fmla="*/ 3175 h 438405"/>
              <a:gd name="connsiteX3" fmla="*/ 1606216 w 1606292"/>
              <a:gd name="connsiteY3" fmla="*/ 211709 h 438405"/>
              <a:gd name="connsiteX4" fmla="*/ 1384982 w 1606292"/>
              <a:gd name="connsiteY4" fmla="*/ 438398 h 438405"/>
              <a:gd name="connsiteX5" fmla="*/ 274663 w 1606292"/>
              <a:gd name="connsiteY5" fmla="*/ 438398 h 438405"/>
              <a:gd name="connsiteX6" fmla="*/ 0 w 1606292"/>
              <a:gd name="connsiteY6" fmla="*/ 217726 h 438405"/>
              <a:gd name="connsiteX0" fmla="*/ 0 w 1606292"/>
              <a:gd name="connsiteY0" fmla="*/ 217726 h 438403"/>
              <a:gd name="connsiteX1" fmla="*/ 255613 w 1606292"/>
              <a:gd name="connsiteY1" fmla="*/ 0 h 438403"/>
              <a:gd name="connsiteX2" fmla="*/ 1375457 w 1606292"/>
              <a:gd name="connsiteY2" fmla="*/ 3175 h 438403"/>
              <a:gd name="connsiteX3" fmla="*/ 1606216 w 1606292"/>
              <a:gd name="connsiteY3" fmla="*/ 211709 h 438403"/>
              <a:gd name="connsiteX4" fmla="*/ 1384982 w 1606292"/>
              <a:gd name="connsiteY4" fmla="*/ 438398 h 438403"/>
              <a:gd name="connsiteX5" fmla="*/ 274663 w 1606292"/>
              <a:gd name="connsiteY5" fmla="*/ 438398 h 438403"/>
              <a:gd name="connsiteX6" fmla="*/ 0 w 1606292"/>
              <a:gd name="connsiteY6" fmla="*/ 217726 h 438403"/>
              <a:gd name="connsiteX0" fmla="*/ 0 w 1606292"/>
              <a:gd name="connsiteY0" fmla="*/ 217726 h 438403"/>
              <a:gd name="connsiteX1" fmla="*/ 255613 w 1606292"/>
              <a:gd name="connsiteY1" fmla="*/ 0 h 438403"/>
              <a:gd name="connsiteX2" fmla="*/ 1375457 w 1606292"/>
              <a:gd name="connsiteY2" fmla="*/ 3175 h 438403"/>
              <a:gd name="connsiteX3" fmla="*/ 1606216 w 1606292"/>
              <a:gd name="connsiteY3" fmla="*/ 211709 h 438403"/>
              <a:gd name="connsiteX4" fmla="*/ 1384982 w 1606292"/>
              <a:gd name="connsiteY4" fmla="*/ 438398 h 438403"/>
              <a:gd name="connsiteX5" fmla="*/ 274663 w 1606292"/>
              <a:gd name="connsiteY5" fmla="*/ 438398 h 438403"/>
              <a:gd name="connsiteX6" fmla="*/ 0 w 1606292"/>
              <a:gd name="connsiteY6" fmla="*/ 217726 h 438403"/>
              <a:gd name="connsiteX0" fmla="*/ 18 w 1606310"/>
              <a:gd name="connsiteY0" fmla="*/ 217726 h 438403"/>
              <a:gd name="connsiteX1" fmla="*/ 255631 w 1606310"/>
              <a:gd name="connsiteY1" fmla="*/ 0 h 438403"/>
              <a:gd name="connsiteX2" fmla="*/ 1375475 w 1606310"/>
              <a:gd name="connsiteY2" fmla="*/ 3175 h 438403"/>
              <a:gd name="connsiteX3" fmla="*/ 1606234 w 1606310"/>
              <a:gd name="connsiteY3" fmla="*/ 211709 h 438403"/>
              <a:gd name="connsiteX4" fmla="*/ 1385000 w 1606310"/>
              <a:gd name="connsiteY4" fmla="*/ 438398 h 438403"/>
              <a:gd name="connsiteX5" fmla="*/ 274681 w 1606310"/>
              <a:gd name="connsiteY5" fmla="*/ 438398 h 438403"/>
              <a:gd name="connsiteX6" fmla="*/ 18 w 1606310"/>
              <a:gd name="connsiteY6" fmla="*/ 217726 h 438403"/>
              <a:gd name="connsiteX0" fmla="*/ 18 w 1606310"/>
              <a:gd name="connsiteY0" fmla="*/ 217726 h 438403"/>
              <a:gd name="connsiteX1" fmla="*/ 255631 w 1606310"/>
              <a:gd name="connsiteY1" fmla="*/ 0 h 438403"/>
              <a:gd name="connsiteX2" fmla="*/ 1375475 w 1606310"/>
              <a:gd name="connsiteY2" fmla="*/ 3175 h 438403"/>
              <a:gd name="connsiteX3" fmla="*/ 1606234 w 1606310"/>
              <a:gd name="connsiteY3" fmla="*/ 211709 h 438403"/>
              <a:gd name="connsiteX4" fmla="*/ 1385000 w 1606310"/>
              <a:gd name="connsiteY4" fmla="*/ 438398 h 438403"/>
              <a:gd name="connsiteX5" fmla="*/ 274681 w 1606310"/>
              <a:gd name="connsiteY5" fmla="*/ 438398 h 438403"/>
              <a:gd name="connsiteX6" fmla="*/ 18 w 1606310"/>
              <a:gd name="connsiteY6" fmla="*/ 217726 h 438403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375475 w 1606310"/>
              <a:gd name="connsiteY2" fmla="*/ 3175 h 438401"/>
              <a:gd name="connsiteX3" fmla="*/ 1606234 w 1606310"/>
              <a:gd name="connsiteY3" fmla="*/ 211709 h 438401"/>
              <a:gd name="connsiteX4" fmla="*/ 1385000 w 1606310"/>
              <a:gd name="connsiteY4" fmla="*/ 438398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336"/>
              <a:gd name="connsiteY0" fmla="*/ 217726 h 438401"/>
              <a:gd name="connsiteX1" fmla="*/ 255631 w 1606336"/>
              <a:gd name="connsiteY1" fmla="*/ 0 h 438401"/>
              <a:gd name="connsiteX2" fmla="*/ 1400875 w 1606336"/>
              <a:gd name="connsiteY2" fmla="*/ 3175 h 438401"/>
              <a:gd name="connsiteX3" fmla="*/ 1606234 w 1606336"/>
              <a:gd name="connsiteY3" fmla="*/ 211709 h 438401"/>
              <a:gd name="connsiteX4" fmla="*/ 1385000 w 1606336"/>
              <a:gd name="connsiteY4" fmla="*/ 438398 h 438401"/>
              <a:gd name="connsiteX5" fmla="*/ 274681 w 1606336"/>
              <a:gd name="connsiteY5" fmla="*/ 438398 h 438401"/>
              <a:gd name="connsiteX6" fmla="*/ 18 w 1606336"/>
              <a:gd name="connsiteY6" fmla="*/ 217726 h 438401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400875 w 1606310"/>
              <a:gd name="connsiteY2" fmla="*/ 3175 h 438401"/>
              <a:gd name="connsiteX3" fmla="*/ 1606234 w 1606310"/>
              <a:gd name="connsiteY3" fmla="*/ 211709 h 438401"/>
              <a:gd name="connsiteX4" fmla="*/ 1385000 w 1606310"/>
              <a:gd name="connsiteY4" fmla="*/ 438398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400875 w 1606310"/>
              <a:gd name="connsiteY2" fmla="*/ 3175 h 438401"/>
              <a:gd name="connsiteX3" fmla="*/ 1606234 w 1606310"/>
              <a:gd name="connsiteY3" fmla="*/ 211709 h 438401"/>
              <a:gd name="connsiteX4" fmla="*/ 1416750 w 1606310"/>
              <a:gd name="connsiteY4" fmla="*/ 435223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400875 w 1606310"/>
              <a:gd name="connsiteY2" fmla="*/ 3175 h 438401"/>
              <a:gd name="connsiteX3" fmla="*/ 1606234 w 1606310"/>
              <a:gd name="connsiteY3" fmla="*/ 211709 h 438401"/>
              <a:gd name="connsiteX4" fmla="*/ 1416750 w 1606310"/>
              <a:gd name="connsiteY4" fmla="*/ 435223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289"/>
              <a:gd name="connsiteY0" fmla="*/ 217726 h 438401"/>
              <a:gd name="connsiteX1" fmla="*/ 255631 w 1606289"/>
              <a:gd name="connsiteY1" fmla="*/ 0 h 438401"/>
              <a:gd name="connsiteX2" fmla="*/ 1362775 w 1606289"/>
              <a:gd name="connsiteY2" fmla="*/ 6350 h 438401"/>
              <a:gd name="connsiteX3" fmla="*/ 1606234 w 1606289"/>
              <a:gd name="connsiteY3" fmla="*/ 211709 h 438401"/>
              <a:gd name="connsiteX4" fmla="*/ 1416750 w 1606289"/>
              <a:gd name="connsiteY4" fmla="*/ 435223 h 438401"/>
              <a:gd name="connsiteX5" fmla="*/ 274681 w 1606289"/>
              <a:gd name="connsiteY5" fmla="*/ 438398 h 438401"/>
              <a:gd name="connsiteX6" fmla="*/ 18 w 1606289"/>
              <a:gd name="connsiteY6" fmla="*/ 217726 h 438401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362775 w 1606310"/>
              <a:gd name="connsiteY2" fmla="*/ 6350 h 438401"/>
              <a:gd name="connsiteX3" fmla="*/ 1606234 w 1606310"/>
              <a:gd name="connsiteY3" fmla="*/ 211709 h 438401"/>
              <a:gd name="connsiteX4" fmla="*/ 1416750 w 1606310"/>
              <a:gd name="connsiteY4" fmla="*/ 435223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362775 w 1606310"/>
              <a:gd name="connsiteY2" fmla="*/ 6350 h 438401"/>
              <a:gd name="connsiteX3" fmla="*/ 1606234 w 1606310"/>
              <a:gd name="connsiteY3" fmla="*/ 211709 h 438401"/>
              <a:gd name="connsiteX4" fmla="*/ 1375475 w 1606310"/>
              <a:gd name="connsiteY4" fmla="*/ 435223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362775 w 1606310"/>
              <a:gd name="connsiteY2" fmla="*/ 6350 h 438401"/>
              <a:gd name="connsiteX3" fmla="*/ 1606234 w 1606310"/>
              <a:gd name="connsiteY3" fmla="*/ 211709 h 438401"/>
              <a:gd name="connsiteX4" fmla="*/ 1375475 w 1606310"/>
              <a:gd name="connsiteY4" fmla="*/ 435223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325"/>
              <a:gd name="connsiteY0" fmla="*/ 217726 h 438401"/>
              <a:gd name="connsiteX1" fmla="*/ 255631 w 1606325"/>
              <a:gd name="connsiteY1" fmla="*/ 0 h 438401"/>
              <a:gd name="connsiteX2" fmla="*/ 1362775 w 1606325"/>
              <a:gd name="connsiteY2" fmla="*/ 6350 h 438401"/>
              <a:gd name="connsiteX3" fmla="*/ 1606234 w 1606325"/>
              <a:gd name="connsiteY3" fmla="*/ 211709 h 438401"/>
              <a:gd name="connsiteX4" fmla="*/ 1375475 w 1606325"/>
              <a:gd name="connsiteY4" fmla="*/ 435223 h 438401"/>
              <a:gd name="connsiteX5" fmla="*/ 274681 w 1606325"/>
              <a:gd name="connsiteY5" fmla="*/ 438398 h 438401"/>
              <a:gd name="connsiteX6" fmla="*/ 18 w 1606325"/>
              <a:gd name="connsiteY6" fmla="*/ 217726 h 438401"/>
              <a:gd name="connsiteX0" fmla="*/ 18 w 1606325"/>
              <a:gd name="connsiteY0" fmla="*/ 217726 h 438401"/>
              <a:gd name="connsiteX1" fmla="*/ 255631 w 1606325"/>
              <a:gd name="connsiteY1" fmla="*/ 0 h 438401"/>
              <a:gd name="connsiteX2" fmla="*/ 1362775 w 1606325"/>
              <a:gd name="connsiteY2" fmla="*/ 6350 h 438401"/>
              <a:gd name="connsiteX3" fmla="*/ 1606234 w 1606325"/>
              <a:gd name="connsiteY3" fmla="*/ 211709 h 438401"/>
              <a:gd name="connsiteX4" fmla="*/ 1375475 w 1606325"/>
              <a:gd name="connsiteY4" fmla="*/ 435223 h 438401"/>
              <a:gd name="connsiteX5" fmla="*/ 274681 w 1606325"/>
              <a:gd name="connsiteY5" fmla="*/ 438398 h 438401"/>
              <a:gd name="connsiteX6" fmla="*/ 18 w 1606325"/>
              <a:gd name="connsiteY6" fmla="*/ 217726 h 438401"/>
              <a:gd name="connsiteX0" fmla="*/ 18 w 1603153"/>
              <a:gd name="connsiteY0" fmla="*/ 217726 h 438401"/>
              <a:gd name="connsiteX1" fmla="*/ 255631 w 1603153"/>
              <a:gd name="connsiteY1" fmla="*/ 0 h 438401"/>
              <a:gd name="connsiteX2" fmla="*/ 1362775 w 1603153"/>
              <a:gd name="connsiteY2" fmla="*/ 6350 h 438401"/>
              <a:gd name="connsiteX3" fmla="*/ 1603059 w 1603153"/>
              <a:gd name="connsiteY3" fmla="*/ 227584 h 438401"/>
              <a:gd name="connsiteX4" fmla="*/ 1375475 w 1603153"/>
              <a:gd name="connsiteY4" fmla="*/ 435223 h 438401"/>
              <a:gd name="connsiteX5" fmla="*/ 274681 w 1603153"/>
              <a:gd name="connsiteY5" fmla="*/ 438398 h 438401"/>
              <a:gd name="connsiteX6" fmla="*/ 18 w 1603153"/>
              <a:gd name="connsiteY6" fmla="*/ 217726 h 438401"/>
              <a:gd name="connsiteX0" fmla="*/ 18 w 1603153"/>
              <a:gd name="connsiteY0" fmla="*/ 217726 h 438401"/>
              <a:gd name="connsiteX1" fmla="*/ 255631 w 1603153"/>
              <a:gd name="connsiteY1" fmla="*/ 0 h 438401"/>
              <a:gd name="connsiteX2" fmla="*/ 1362775 w 1603153"/>
              <a:gd name="connsiteY2" fmla="*/ 6350 h 438401"/>
              <a:gd name="connsiteX3" fmla="*/ 1603059 w 1603153"/>
              <a:gd name="connsiteY3" fmla="*/ 221234 h 438401"/>
              <a:gd name="connsiteX4" fmla="*/ 1375475 w 1603153"/>
              <a:gd name="connsiteY4" fmla="*/ 435223 h 438401"/>
              <a:gd name="connsiteX5" fmla="*/ 274681 w 1603153"/>
              <a:gd name="connsiteY5" fmla="*/ 438398 h 438401"/>
              <a:gd name="connsiteX6" fmla="*/ 18 w 1603153"/>
              <a:gd name="connsiteY6" fmla="*/ 217726 h 438401"/>
              <a:gd name="connsiteX0" fmla="*/ 18 w 1603108"/>
              <a:gd name="connsiteY0" fmla="*/ 217726 h 438401"/>
              <a:gd name="connsiteX1" fmla="*/ 255631 w 1603108"/>
              <a:gd name="connsiteY1" fmla="*/ 0 h 438401"/>
              <a:gd name="connsiteX2" fmla="*/ 1362775 w 1603108"/>
              <a:gd name="connsiteY2" fmla="*/ 6350 h 438401"/>
              <a:gd name="connsiteX3" fmla="*/ 1603059 w 1603108"/>
              <a:gd name="connsiteY3" fmla="*/ 221234 h 438401"/>
              <a:gd name="connsiteX4" fmla="*/ 1375475 w 1603108"/>
              <a:gd name="connsiteY4" fmla="*/ 435223 h 438401"/>
              <a:gd name="connsiteX5" fmla="*/ 274681 w 1603108"/>
              <a:gd name="connsiteY5" fmla="*/ 438398 h 438401"/>
              <a:gd name="connsiteX6" fmla="*/ 18 w 1603108"/>
              <a:gd name="connsiteY6" fmla="*/ 217726 h 438401"/>
              <a:gd name="connsiteX0" fmla="*/ 18 w 1603108"/>
              <a:gd name="connsiteY0" fmla="*/ 217726 h 438401"/>
              <a:gd name="connsiteX1" fmla="*/ 255631 w 1603108"/>
              <a:gd name="connsiteY1" fmla="*/ 0 h 438401"/>
              <a:gd name="connsiteX2" fmla="*/ 1362775 w 1603108"/>
              <a:gd name="connsiteY2" fmla="*/ 6350 h 438401"/>
              <a:gd name="connsiteX3" fmla="*/ 1603059 w 1603108"/>
              <a:gd name="connsiteY3" fmla="*/ 221234 h 438401"/>
              <a:gd name="connsiteX4" fmla="*/ 1375475 w 1603108"/>
              <a:gd name="connsiteY4" fmla="*/ 435223 h 438401"/>
              <a:gd name="connsiteX5" fmla="*/ 274681 w 1603108"/>
              <a:gd name="connsiteY5" fmla="*/ 438398 h 438401"/>
              <a:gd name="connsiteX6" fmla="*/ 18 w 1603108"/>
              <a:gd name="connsiteY6" fmla="*/ 217726 h 438401"/>
              <a:gd name="connsiteX0" fmla="*/ 18 w 1603115"/>
              <a:gd name="connsiteY0" fmla="*/ 217726 h 438401"/>
              <a:gd name="connsiteX1" fmla="*/ 255631 w 1603115"/>
              <a:gd name="connsiteY1" fmla="*/ 0 h 438401"/>
              <a:gd name="connsiteX2" fmla="*/ 1362775 w 1603115"/>
              <a:gd name="connsiteY2" fmla="*/ 6350 h 438401"/>
              <a:gd name="connsiteX3" fmla="*/ 1603059 w 1603115"/>
              <a:gd name="connsiteY3" fmla="*/ 221234 h 438401"/>
              <a:gd name="connsiteX4" fmla="*/ 1375475 w 1603115"/>
              <a:gd name="connsiteY4" fmla="*/ 435223 h 438401"/>
              <a:gd name="connsiteX5" fmla="*/ 274681 w 1603115"/>
              <a:gd name="connsiteY5" fmla="*/ 438398 h 438401"/>
              <a:gd name="connsiteX6" fmla="*/ 18 w 1603115"/>
              <a:gd name="connsiteY6" fmla="*/ 217726 h 438401"/>
              <a:gd name="connsiteX0" fmla="*/ 18 w 1603097"/>
              <a:gd name="connsiteY0" fmla="*/ 217726 h 438401"/>
              <a:gd name="connsiteX1" fmla="*/ 255631 w 1603097"/>
              <a:gd name="connsiteY1" fmla="*/ 0 h 438401"/>
              <a:gd name="connsiteX2" fmla="*/ 1362775 w 1603097"/>
              <a:gd name="connsiteY2" fmla="*/ 6350 h 438401"/>
              <a:gd name="connsiteX3" fmla="*/ 1603059 w 1603097"/>
              <a:gd name="connsiteY3" fmla="*/ 221234 h 438401"/>
              <a:gd name="connsiteX4" fmla="*/ 1337375 w 1603097"/>
              <a:gd name="connsiteY4" fmla="*/ 438398 h 438401"/>
              <a:gd name="connsiteX5" fmla="*/ 274681 w 1603097"/>
              <a:gd name="connsiteY5" fmla="*/ 438398 h 438401"/>
              <a:gd name="connsiteX6" fmla="*/ 18 w 1603097"/>
              <a:gd name="connsiteY6" fmla="*/ 217726 h 438401"/>
              <a:gd name="connsiteX0" fmla="*/ 18 w 1603097"/>
              <a:gd name="connsiteY0" fmla="*/ 217726 h 438401"/>
              <a:gd name="connsiteX1" fmla="*/ 255631 w 1603097"/>
              <a:gd name="connsiteY1" fmla="*/ 0 h 438401"/>
              <a:gd name="connsiteX2" fmla="*/ 1340550 w 1603097"/>
              <a:gd name="connsiteY2" fmla="*/ 3175 h 438401"/>
              <a:gd name="connsiteX3" fmla="*/ 1603059 w 1603097"/>
              <a:gd name="connsiteY3" fmla="*/ 221234 h 438401"/>
              <a:gd name="connsiteX4" fmla="*/ 1337375 w 1603097"/>
              <a:gd name="connsiteY4" fmla="*/ 438398 h 438401"/>
              <a:gd name="connsiteX5" fmla="*/ 274681 w 1603097"/>
              <a:gd name="connsiteY5" fmla="*/ 438398 h 438401"/>
              <a:gd name="connsiteX6" fmla="*/ 18 w 1603097"/>
              <a:gd name="connsiteY6" fmla="*/ 217726 h 438401"/>
              <a:gd name="connsiteX0" fmla="*/ 18 w 1603097"/>
              <a:gd name="connsiteY0" fmla="*/ 217726 h 438401"/>
              <a:gd name="connsiteX1" fmla="*/ 255631 w 1603097"/>
              <a:gd name="connsiteY1" fmla="*/ 0 h 438401"/>
              <a:gd name="connsiteX2" fmla="*/ 1340550 w 1603097"/>
              <a:gd name="connsiteY2" fmla="*/ 3175 h 438401"/>
              <a:gd name="connsiteX3" fmla="*/ 1603059 w 1603097"/>
              <a:gd name="connsiteY3" fmla="*/ 221234 h 438401"/>
              <a:gd name="connsiteX4" fmla="*/ 1337375 w 1603097"/>
              <a:gd name="connsiteY4" fmla="*/ 438398 h 438401"/>
              <a:gd name="connsiteX5" fmla="*/ 274681 w 1603097"/>
              <a:gd name="connsiteY5" fmla="*/ 438398 h 438401"/>
              <a:gd name="connsiteX6" fmla="*/ 18 w 1603097"/>
              <a:gd name="connsiteY6" fmla="*/ 217726 h 438401"/>
              <a:gd name="connsiteX0" fmla="*/ 18 w 1603104"/>
              <a:gd name="connsiteY0" fmla="*/ 217726 h 438401"/>
              <a:gd name="connsiteX1" fmla="*/ 255631 w 1603104"/>
              <a:gd name="connsiteY1" fmla="*/ 0 h 438401"/>
              <a:gd name="connsiteX2" fmla="*/ 1340550 w 1603104"/>
              <a:gd name="connsiteY2" fmla="*/ 3175 h 438401"/>
              <a:gd name="connsiteX3" fmla="*/ 1603059 w 1603104"/>
              <a:gd name="connsiteY3" fmla="*/ 221234 h 438401"/>
              <a:gd name="connsiteX4" fmla="*/ 1337375 w 1603104"/>
              <a:gd name="connsiteY4" fmla="*/ 438398 h 438401"/>
              <a:gd name="connsiteX5" fmla="*/ 274681 w 1603104"/>
              <a:gd name="connsiteY5" fmla="*/ 438398 h 438401"/>
              <a:gd name="connsiteX6" fmla="*/ 18 w 1603104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40550 w 1603059"/>
              <a:gd name="connsiteY2" fmla="*/ 3175 h 438401"/>
              <a:gd name="connsiteX3" fmla="*/ 1603059 w 1603059"/>
              <a:gd name="connsiteY3" fmla="*/ 221234 h 438401"/>
              <a:gd name="connsiteX4" fmla="*/ 1337375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157"/>
              <a:gd name="connsiteY0" fmla="*/ 217726 h 438401"/>
              <a:gd name="connsiteX1" fmla="*/ 255631 w 1603157"/>
              <a:gd name="connsiteY1" fmla="*/ 0 h 438401"/>
              <a:gd name="connsiteX2" fmla="*/ 1340550 w 1603157"/>
              <a:gd name="connsiteY2" fmla="*/ 3175 h 438401"/>
              <a:gd name="connsiteX3" fmla="*/ 1603059 w 1603157"/>
              <a:gd name="connsiteY3" fmla="*/ 221234 h 438401"/>
              <a:gd name="connsiteX4" fmla="*/ 1337375 w 1603157"/>
              <a:gd name="connsiteY4" fmla="*/ 438398 h 438401"/>
              <a:gd name="connsiteX5" fmla="*/ 274681 w 1603157"/>
              <a:gd name="connsiteY5" fmla="*/ 438398 h 438401"/>
              <a:gd name="connsiteX6" fmla="*/ 18 w 1603157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40550 w 1603059"/>
              <a:gd name="connsiteY2" fmla="*/ 3175 h 438401"/>
              <a:gd name="connsiteX3" fmla="*/ 1603059 w 1603059"/>
              <a:gd name="connsiteY3" fmla="*/ 221234 h 438401"/>
              <a:gd name="connsiteX4" fmla="*/ 1337375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40550 w 1603059"/>
              <a:gd name="connsiteY2" fmla="*/ 3175 h 438401"/>
              <a:gd name="connsiteX3" fmla="*/ 1603059 w 1603059"/>
              <a:gd name="connsiteY3" fmla="*/ 221234 h 438401"/>
              <a:gd name="connsiteX4" fmla="*/ 1337375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40550 w 1603059"/>
              <a:gd name="connsiteY2" fmla="*/ 3175 h 438401"/>
              <a:gd name="connsiteX3" fmla="*/ 1603059 w 1603059"/>
              <a:gd name="connsiteY3" fmla="*/ 221234 h 438401"/>
              <a:gd name="connsiteX4" fmla="*/ 1337375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40550 w 1603059"/>
              <a:gd name="connsiteY2" fmla="*/ 3175 h 438401"/>
              <a:gd name="connsiteX3" fmla="*/ 1603059 w 1603059"/>
              <a:gd name="connsiteY3" fmla="*/ 221234 h 438401"/>
              <a:gd name="connsiteX4" fmla="*/ 1362775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40550 w 1603059"/>
              <a:gd name="connsiteY2" fmla="*/ 3175 h 438401"/>
              <a:gd name="connsiteX3" fmla="*/ 1603059 w 1603059"/>
              <a:gd name="connsiteY3" fmla="*/ 221234 h 438401"/>
              <a:gd name="connsiteX4" fmla="*/ 1394525 w 1603059"/>
              <a:gd name="connsiteY4" fmla="*/ 435223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94525 w 1603059"/>
              <a:gd name="connsiteY4" fmla="*/ 435223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94525 w 1603059"/>
              <a:gd name="connsiteY4" fmla="*/ 435223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94525 w 1603059"/>
              <a:gd name="connsiteY4" fmla="*/ 435223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31025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31025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31025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31025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24144 h 444819"/>
              <a:gd name="connsiteX1" fmla="*/ 255631 w 1603059"/>
              <a:gd name="connsiteY1" fmla="*/ 6418 h 444819"/>
              <a:gd name="connsiteX2" fmla="*/ 1337375 w 1603059"/>
              <a:gd name="connsiteY2" fmla="*/ 68 h 444819"/>
              <a:gd name="connsiteX3" fmla="*/ 1603059 w 1603059"/>
              <a:gd name="connsiteY3" fmla="*/ 227652 h 444819"/>
              <a:gd name="connsiteX4" fmla="*/ 1365950 w 1603059"/>
              <a:gd name="connsiteY4" fmla="*/ 444816 h 444819"/>
              <a:gd name="connsiteX5" fmla="*/ 274681 w 1603059"/>
              <a:gd name="connsiteY5" fmla="*/ 444816 h 444819"/>
              <a:gd name="connsiteX6" fmla="*/ 18 w 1603059"/>
              <a:gd name="connsiteY6" fmla="*/ 224144 h 444819"/>
              <a:gd name="connsiteX0" fmla="*/ 18 w 1603059"/>
              <a:gd name="connsiteY0" fmla="*/ 224144 h 444819"/>
              <a:gd name="connsiteX1" fmla="*/ 255631 w 1603059"/>
              <a:gd name="connsiteY1" fmla="*/ 6418 h 444819"/>
              <a:gd name="connsiteX2" fmla="*/ 1337375 w 1603059"/>
              <a:gd name="connsiteY2" fmla="*/ 68 h 444819"/>
              <a:gd name="connsiteX3" fmla="*/ 1603059 w 1603059"/>
              <a:gd name="connsiteY3" fmla="*/ 227652 h 444819"/>
              <a:gd name="connsiteX4" fmla="*/ 1365950 w 1603059"/>
              <a:gd name="connsiteY4" fmla="*/ 444816 h 444819"/>
              <a:gd name="connsiteX5" fmla="*/ 274681 w 1603059"/>
              <a:gd name="connsiteY5" fmla="*/ 444816 h 444819"/>
              <a:gd name="connsiteX6" fmla="*/ 18 w 1603059"/>
              <a:gd name="connsiteY6" fmla="*/ 224144 h 444819"/>
              <a:gd name="connsiteX0" fmla="*/ 18 w 1603421"/>
              <a:gd name="connsiteY0" fmla="*/ 224135 h 444810"/>
              <a:gd name="connsiteX1" fmla="*/ 255631 w 1603421"/>
              <a:gd name="connsiteY1" fmla="*/ 6409 h 444810"/>
              <a:gd name="connsiteX2" fmla="*/ 1337375 w 1603421"/>
              <a:gd name="connsiteY2" fmla="*/ 59 h 444810"/>
              <a:gd name="connsiteX3" fmla="*/ 1603059 w 1603421"/>
              <a:gd name="connsiteY3" fmla="*/ 227643 h 444810"/>
              <a:gd name="connsiteX4" fmla="*/ 1365950 w 1603421"/>
              <a:gd name="connsiteY4" fmla="*/ 444807 h 444810"/>
              <a:gd name="connsiteX5" fmla="*/ 274681 w 1603421"/>
              <a:gd name="connsiteY5" fmla="*/ 444807 h 444810"/>
              <a:gd name="connsiteX6" fmla="*/ 18 w 1603421"/>
              <a:gd name="connsiteY6" fmla="*/ 224135 h 444810"/>
              <a:gd name="connsiteX0" fmla="*/ 18 w 1603059"/>
              <a:gd name="connsiteY0" fmla="*/ 224130 h 444805"/>
              <a:gd name="connsiteX1" fmla="*/ 255631 w 1603059"/>
              <a:gd name="connsiteY1" fmla="*/ 6404 h 444805"/>
              <a:gd name="connsiteX2" fmla="*/ 1337375 w 1603059"/>
              <a:gd name="connsiteY2" fmla="*/ 54 h 444805"/>
              <a:gd name="connsiteX3" fmla="*/ 1603059 w 1603059"/>
              <a:gd name="connsiteY3" fmla="*/ 227638 h 444805"/>
              <a:gd name="connsiteX4" fmla="*/ 1365950 w 1603059"/>
              <a:gd name="connsiteY4" fmla="*/ 444802 h 444805"/>
              <a:gd name="connsiteX5" fmla="*/ 274681 w 1603059"/>
              <a:gd name="connsiteY5" fmla="*/ 444802 h 444805"/>
              <a:gd name="connsiteX6" fmla="*/ 18 w 1603059"/>
              <a:gd name="connsiteY6" fmla="*/ 224130 h 444805"/>
              <a:gd name="connsiteX0" fmla="*/ 18 w 1603059"/>
              <a:gd name="connsiteY0" fmla="*/ 224076 h 444751"/>
              <a:gd name="connsiteX1" fmla="*/ 255631 w 1603059"/>
              <a:gd name="connsiteY1" fmla="*/ 6350 h 444751"/>
              <a:gd name="connsiteX2" fmla="*/ 1337375 w 1603059"/>
              <a:gd name="connsiteY2" fmla="*/ 0 h 444751"/>
              <a:gd name="connsiteX3" fmla="*/ 1603059 w 1603059"/>
              <a:gd name="connsiteY3" fmla="*/ 227584 h 444751"/>
              <a:gd name="connsiteX4" fmla="*/ 1365950 w 1603059"/>
              <a:gd name="connsiteY4" fmla="*/ 444748 h 444751"/>
              <a:gd name="connsiteX5" fmla="*/ 274681 w 1603059"/>
              <a:gd name="connsiteY5" fmla="*/ 444748 h 444751"/>
              <a:gd name="connsiteX6" fmla="*/ 18 w 1603059"/>
              <a:gd name="connsiteY6" fmla="*/ 224076 h 444751"/>
              <a:gd name="connsiteX0" fmla="*/ 18 w 1603059"/>
              <a:gd name="connsiteY0" fmla="*/ 224076 h 444832"/>
              <a:gd name="connsiteX1" fmla="*/ 255631 w 1603059"/>
              <a:gd name="connsiteY1" fmla="*/ 6350 h 444832"/>
              <a:gd name="connsiteX2" fmla="*/ 1337375 w 1603059"/>
              <a:gd name="connsiteY2" fmla="*/ 0 h 444832"/>
              <a:gd name="connsiteX3" fmla="*/ 1603059 w 1603059"/>
              <a:gd name="connsiteY3" fmla="*/ 227584 h 444832"/>
              <a:gd name="connsiteX4" fmla="*/ 1365950 w 1603059"/>
              <a:gd name="connsiteY4" fmla="*/ 444748 h 444832"/>
              <a:gd name="connsiteX5" fmla="*/ 274681 w 1603059"/>
              <a:gd name="connsiteY5" fmla="*/ 444748 h 444832"/>
              <a:gd name="connsiteX6" fmla="*/ 18 w 1603059"/>
              <a:gd name="connsiteY6" fmla="*/ 224076 h 444832"/>
              <a:gd name="connsiteX0" fmla="*/ 18 w 1603059"/>
              <a:gd name="connsiteY0" fmla="*/ 224076 h 448005"/>
              <a:gd name="connsiteX1" fmla="*/ 255631 w 1603059"/>
              <a:gd name="connsiteY1" fmla="*/ 6350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274681 w 1603059"/>
              <a:gd name="connsiteY5" fmla="*/ 444748 h 448005"/>
              <a:gd name="connsiteX6" fmla="*/ 18 w 1603059"/>
              <a:gd name="connsiteY6" fmla="*/ 224076 h 448005"/>
              <a:gd name="connsiteX0" fmla="*/ 18 w 1603059"/>
              <a:gd name="connsiteY0" fmla="*/ 224076 h 448005"/>
              <a:gd name="connsiteX1" fmla="*/ 255631 w 1603059"/>
              <a:gd name="connsiteY1" fmla="*/ 6350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274681 w 1603059"/>
              <a:gd name="connsiteY5" fmla="*/ 444748 h 448005"/>
              <a:gd name="connsiteX6" fmla="*/ 18 w 1603059"/>
              <a:gd name="connsiteY6" fmla="*/ 224076 h 448005"/>
              <a:gd name="connsiteX0" fmla="*/ 18 w 1603059"/>
              <a:gd name="connsiteY0" fmla="*/ 224076 h 448005"/>
              <a:gd name="connsiteX1" fmla="*/ 255631 w 1603059"/>
              <a:gd name="connsiteY1" fmla="*/ 6350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274681 w 1603059"/>
              <a:gd name="connsiteY5" fmla="*/ 444748 h 448005"/>
              <a:gd name="connsiteX6" fmla="*/ 18 w 1603059"/>
              <a:gd name="connsiteY6" fmla="*/ 224076 h 448005"/>
              <a:gd name="connsiteX0" fmla="*/ 18 w 1603059"/>
              <a:gd name="connsiteY0" fmla="*/ 224076 h 448005"/>
              <a:gd name="connsiteX1" fmla="*/ 255631 w 1603059"/>
              <a:gd name="connsiteY1" fmla="*/ 6350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274681 w 1603059"/>
              <a:gd name="connsiteY5" fmla="*/ 444748 h 448005"/>
              <a:gd name="connsiteX6" fmla="*/ 18 w 1603059"/>
              <a:gd name="connsiteY6" fmla="*/ 224076 h 448005"/>
              <a:gd name="connsiteX0" fmla="*/ 18 w 1603059"/>
              <a:gd name="connsiteY0" fmla="*/ 224076 h 448005"/>
              <a:gd name="connsiteX1" fmla="*/ 277856 w 1603059"/>
              <a:gd name="connsiteY1" fmla="*/ 3175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274681 w 1603059"/>
              <a:gd name="connsiteY5" fmla="*/ 444748 h 448005"/>
              <a:gd name="connsiteX6" fmla="*/ 18 w 1603059"/>
              <a:gd name="connsiteY6" fmla="*/ 224076 h 448005"/>
              <a:gd name="connsiteX0" fmla="*/ 18 w 1603059"/>
              <a:gd name="connsiteY0" fmla="*/ 224076 h 448005"/>
              <a:gd name="connsiteX1" fmla="*/ 277856 w 1603059"/>
              <a:gd name="connsiteY1" fmla="*/ 3175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274681 w 1603059"/>
              <a:gd name="connsiteY5" fmla="*/ 444748 h 448005"/>
              <a:gd name="connsiteX6" fmla="*/ 18 w 1603059"/>
              <a:gd name="connsiteY6" fmla="*/ 224076 h 448005"/>
              <a:gd name="connsiteX0" fmla="*/ 13 w 1603054"/>
              <a:gd name="connsiteY0" fmla="*/ 224076 h 448005"/>
              <a:gd name="connsiteX1" fmla="*/ 277851 w 1603054"/>
              <a:gd name="connsiteY1" fmla="*/ 3175 h 448005"/>
              <a:gd name="connsiteX2" fmla="*/ 1337370 w 1603054"/>
              <a:gd name="connsiteY2" fmla="*/ 0 h 448005"/>
              <a:gd name="connsiteX3" fmla="*/ 1603054 w 1603054"/>
              <a:gd name="connsiteY3" fmla="*/ 227584 h 448005"/>
              <a:gd name="connsiteX4" fmla="*/ 1343720 w 1603054"/>
              <a:gd name="connsiteY4" fmla="*/ 447923 h 448005"/>
              <a:gd name="connsiteX5" fmla="*/ 303251 w 1603054"/>
              <a:gd name="connsiteY5" fmla="*/ 441573 h 448005"/>
              <a:gd name="connsiteX6" fmla="*/ 13 w 1603054"/>
              <a:gd name="connsiteY6" fmla="*/ 224076 h 448005"/>
              <a:gd name="connsiteX0" fmla="*/ 18 w 1603059"/>
              <a:gd name="connsiteY0" fmla="*/ 224076 h 448005"/>
              <a:gd name="connsiteX1" fmla="*/ 277856 w 1603059"/>
              <a:gd name="connsiteY1" fmla="*/ 3175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303256 w 1603059"/>
              <a:gd name="connsiteY5" fmla="*/ 441573 h 448005"/>
              <a:gd name="connsiteX6" fmla="*/ 18 w 1603059"/>
              <a:gd name="connsiteY6" fmla="*/ 224076 h 448005"/>
              <a:gd name="connsiteX0" fmla="*/ 18 w 1603059"/>
              <a:gd name="connsiteY0" fmla="*/ 224076 h 451098"/>
              <a:gd name="connsiteX1" fmla="*/ 277856 w 1603059"/>
              <a:gd name="connsiteY1" fmla="*/ 3175 h 451098"/>
              <a:gd name="connsiteX2" fmla="*/ 1337375 w 1603059"/>
              <a:gd name="connsiteY2" fmla="*/ 0 h 451098"/>
              <a:gd name="connsiteX3" fmla="*/ 1603059 w 1603059"/>
              <a:gd name="connsiteY3" fmla="*/ 227584 h 451098"/>
              <a:gd name="connsiteX4" fmla="*/ 1343725 w 1603059"/>
              <a:gd name="connsiteY4" fmla="*/ 447923 h 451098"/>
              <a:gd name="connsiteX5" fmla="*/ 306431 w 1603059"/>
              <a:gd name="connsiteY5" fmla="*/ 451098 h 451098"/>
              <a:gd name="connsiteX6" fmla="*/ 18 w 1603059"/>
              <a:gd name="connsiteY6" fmla="*/ 224076 h 451098"/>
              <a:gd name="connsiteX0" fmla="*/ 20 w 1603061"/>
              <a:gd name="connsiteY0" fmla="*/ 224076 h 451187"/>
              <a:gd name="connsiteX1" fmla="*/ 277858 w 1603061"/>
              <a:gd name="connsiteY1" fmla="*/ 3175 h 451187"/>
              <a:gd name="connsiteX2" fmla="*/ 1337377 w 1603061"/>
              <a:gd name="connsiteY2" fmla="*/ 0 h 451187"/>
              <a:gd name="connsiteX3" fmla="*/ 1603061 w 1603061"/>
              <a:gd name="connsiteY3" fmla="*/ 227584 h 451187"/>
              <a:gd name="connsiteX4" fmla="*/ 1343727 w 1603061"/>
              <a:gd name="connsiteY4" fmla="*/ 447923 h 451187"/>
              <a:gd name="connsiteX5" fmla="*/ 306433 w 1603061"/>
              <a:gd name="connsiteY5" fmla="*/ 451098 h 451187"/>
              <a:gd name="connsiteX6" fmla="*/ 20 w 1603061"/>
              <a:gd name="connsiteY6" fmla="*/ 224076 h 451187"/>
              <a:gd name="connsiteX0" fmla="*/ 20 w 1603061"/>
              <a:gd name="connsiteY0" fmla="*/ 224076 h 451187"/>
              <a:gd name="connsiteX1" fmla="*/ 178146 w 1603061"/>
              <a:gd name="connsiteY1" fmla="*/ 3175 h 451187"/>
              <a:gd name="connsiteX2" fmla="*/ 1337377 w 1603061"/>
              <a:gd name="connsiteY2" fmla="*/ 0 h 451187"/>
              <a:gd name="connsiteX3" fmla="*/ 1603061 w 1603061"/>
              <a:gd name="connsiteY3" fmla="*/ 227584 h 451187"/>
              <a:gd name="connsiteX4" fmla="*/ 1343727 w 1603061"/>
              <a:gd name="connsiteY4" fmla="*/ 447923 h 451187"/>
              <a:gd name="connsiteX5" fmla="*/ 306433 w 1603061"/>
              <a:gd name="connsiteY5" fmla="*/ 451098 h 451187"/>
              <a:gd name="connsiteX6" fmla="*/ 20 w 1603061"/>
              <a:gd name="connsiteY6" fmla="*/ 224076 h 451187"/>
              <a:gd name="connsiteX0" fmla="*/ 9335 w 1612376"/>
              <a:gd name="connsiteY0" fmla="*/ 224076 h 448005"/>
              <a:gd name="connsiteX1" fmla="*/ 187461 w 1612376"/>
              <a:gd name="connsiteY1" fmla="*/ 3175 h 448005"/>
              <a:gd name="connsiteX2" fmla="*/ 1346692 w 1612376"/>
              <a:gd name="connsiteY2" fmla="*/ 0 h 448005"/>
              <a:gd name="connsiteX3" fmla="*/ 1612376 w 1612376"/>
              <a:gd name="connsiteY3" fmla="*/ 227584 h 448005"/>
              <a:gd name="connsiteX4" fmla="*/ 1353042 w 1612376"/>
              <a:gd name="connsiteY4" fmla="*/ 447923 h 448005"/>
              <a:gd name="connsiteX5" fmla="*/ 192699 w 1612376"/>
              <a:gd name="connsiteY5" fmla="*/ 443817 h 448005"/>
              <a:gd name="connsiteX6" fmla="*/ 9335 w 1612376"/>
              <a:gd name="connsiteY6" fmla="*/ 224076 h 448005"/>
              <a:gd name="connsiteX0" fmla="*/ 156 w 1603197"/>
              <a:gd name="connsiteY0" fmla="*/ 224076 h 448005"/>
              <a:gd name="connsiteX1" fmla="*/ 178282 w 1603197"/>
              <a:gd name="connsiteY1" fmla="*/ 3175 h 448005"/>
              <a:gd name="connsiteX2" fmla="*/ 1337513 w 1603197"/>
              <a:gd name="connsiteY2" fmla="*/ 0 h 448005"/>
              <a:gd name="connsiteX3" fmla="*/ 1603197 w 1603197"/>
              <a:gd name="connsiteY3" fmla="*/ 227584 h 448005"/>
              <a:gd name="connsiteX4" fmla="*/ 1343863 w 1603197"/>
              <a:gd name="connsiteY4" fmla="*/ 447923 h 448005"/>
              <a:gd name="connsiteX5" fmla="*/ 183520 w 1603197"/>
              <a:gd name="connsiteY5" fmla="*/ 443817 h 448005"/>
              <a:gd name="connsiteX6" fmla="*/ 156 w 1603197"/>
              <a:gd name="connsiteY6" fmla="*/ 224076 h 448005"/>
              <a:gd name="connsiteX0" fmla="*/ 156 w 1603197"/>
              <a:gd name="connsiteY0" fmla="*/ 224076 h 448005"/>
              <a:gd name="connsiteX1" fmla="*/ 178282 w 1603197"/>
              <a:gd name="connsiteY1" fmla="*/ 3175 h 448005"/>
              <a:gd name="connsiteX2" fmla="*/ 1337513 w 1603197"/>
              <a:gd name="connsiteY2" fmla="*/ 0 h 448005"/>
              <a:gd name="connsiteX3" fmla="*/ 1603197 w 1603197"/>
              <a:gd name="connsiteY3" fmla="*/ 227584 h 448005"/>
              <a:gd name="connsiteX4" fmla="*/ 1343863 w 1603197"/>
              <a:gd name="connsiteY4" fmla="*/ 447923 h 448005"/>
              <a:gd name="connsiteX5" fmla="*/ 183520 w 1603197"/>
              <a:gd name="connsiteY5" fmla="*/ 443817 h 448005"/>
              <a:gd name="connsiteX6" fmla="*/ 156 w 1603197"/>
              <a:gd name="connsiteY6" fmla="*/ 224076 h 448005"/>
              <a:gd name="connsiteX0" fmla="*/ 156 w 1603197"/>
              <a:gd name="connsiteY0" fmla="*/ 224076 h 448005"/>
              <a:gd name="connsiteX1" fmla="*/ 178282 w 1603197"/>
              <a:gd name="connsiteY1" fmla="*/ 3175 h 448005"/>
              <a:gd name="connsiteX2" fmla="*/ 1337513 w 1603197"/>
              <a:gd name="connsiteY2" fmla="*/ 0 h 448005"/>
              <a:gd name="connsiteX3" fmla="*/ 1603197 w 1603197"/>
              <a:gd name="connsiteY3" fmla="*/ 227584 h 448005"/>
              <a:gd name="connsiteX4" fmla="*/ 1343863 w 1603197"/>
              <a:gd name="connsiteY4" fmla="*/ 447923 h 448005"/>
              <a:gd name="connsiteX5" fmla="*/ 183520 w 1603197"/>
              <a:gd name="connsiteY5" fmla="*/ 443817 h 448005"/>
              <a:gd name="connsiteX6" fmla="*/ 156 w 1603197"/>
              <a:gd name="connsiteY6" fmla="*/ 224076 h 448005"/>
              <a:gd name="connsiteX0" fmla="*/ 57 w 1603098"/>
              <a:gd name="connsiteY0" fmla="*/ 224076 h 448005"/>
              <a:gd name="connsiteX1" fmla="*/ 178183 w 1603098"/>
              <a:gd name="connsiteY1" fmla="*/ 3175 h 448005"/>
              <a:gd name="connsiteX2" fmla="*/ 1337414 w 1603098"/>
              <a:gd name="connsiteY2" fmla="*/ 0 h 448005"/>
              <a:gd name="connsiteX3" fmla="*/ 1603098 w 1603098"/>
              <a:gd name="connsiteY3" fmla="*/ 227584 h 448005"/>
              <a:gd name="connsiteX4" fmla="*/ 1343764 w 1603098"/>
              <a:gd name="connsiteY4" fmla="*/ 447923 h 448005"/>
              <a:gd name="connsiteX5" fmla="*/ 183421 w 1603098"/>
              <a:gd name="connsiteY5" fmla="*/ 443817 h 448005"/>
              <a:gd name="connsiteX6" fmla="*/ 57 w 1603098"/>
              <a:gd name="connsiteY6" fmla="*/ 224076 h 448005"/>
              <a:gd name="connsiteX0" fmla="*/ 57 w 1603098"/>
              <a:gd name="connsiteY0" fmla="*/ 224076 h 448005"/>
              <a:gd name="connsiteX1" fmla="*/ 178183 w 1603098"/>
              <a:gd name="connsiteY1" fmla="*/ 3175 h 448005"/>
              <a:gd name="connsiteX2" fmla="*/ 1337414 w 1603098"/>
              <a:gd name="connsiteY2" fmla="*/ 0 h 448005"/>
              <a:gd name="connsiteX3" fmla="*/ 1603098 w 1603098"/>
              <a:gd name="connsiteY3" fmla="*/ 227584 h 448005"/>
              <a:gd name="connsiteX4" fmla="*/ 1343764 w 1603098"/>
              <a:gd name="connsiteY4" fmla="*/ 447923 h 448005"/>
              <a:gd name="connsiteX5" fmla="*/ 183421 w 1603098"/>
              <a:gd name="connsiteY5" fmla="*/ 443817 h 448005"/>
              <a:gd name="connsiteX6" fmla="*/ 57 w 1603098"/>
              <a:gd name="connsiteY6" fmla="*/ 224076 h 448005"/>
              <a:gd name="connsiteX0" fmla="*/ 57 w 1603098"/>
              <a:gd name="connsiteY0" fmla="*/ 224076 h 448005"/>
              <a:gd name="connsiteX1" fmla="*/ 178183 w 1603098"/>
              <a:gd name="connsiteY1" fmla="*/ 3175 h 448005"/>
              <a:gd name="connsiteX2" fmla="*/ 1337414 w 1603098"/>
              <a:gd name="connsiteY2" fmla="*/ 0 h 448005"/>
              <a:gd name="connsiteX3" fmla="*/ 1603098 w 1603098"/>
              <a:gd name="connsiteY3" fmla="*/ 227584 h 448005"/>
              <a:gd name="connsiteX4" fmla="*/ 1343764 w 1603098"/>
              <a:gd name="connsiteY4" fmla="*/ 447923 h 448005"/>
              <a:gd name="connsiteX5" fmla="*/ 183421 w 1603098"/>
              <a:gd name="connsiteY5" fmla="*/ 443817 h 448005"/>
              <a:gd name="connsiteX6" fmla="*/ 57 w 1603098"/>
              <a:gd name="connsiteY6" fmla="*/ 224076 h 448005"/>
              <a:gd name="connsiteX0" fmla="*/ 26618 w 1629659"/>
              <a:gd name="connsiteY0" fmla="*/ 224076 h 448005"/>
              <a:gd name="connsiteX1" fmla="*/ 204744 w 1629659"/>
              <a:gd name="connsiteY1" fmla="*/ 3175 h 448005"/>
              <a:gd name="connsiteX2" fmla="*/ 1363975 w 1629659"/>
              <a:gd name="connsiteY2" fmla="*/ 0 h 448005"/>
              <a:gd name="connsiteX3" fmla="*/ 1629659 w 1629659"/>
              <a:gd name="connsiteY3" fmla="*/ 227584 h 448005"/>
              <a:gd name="connsiteX4" fmla="*/ 1370325 w 1629659"/>
              <a:gd name="connsiteY4" fmla="*/ 447923 h 448005"/>
              <a:gd name="connsiteX5" fmla="*/ 110270 w 1629659"/>
              <a:gd name="connsiteY5" fmla="*/ 443817 h 448005"/>
              <a:gd name="connsiteX6" fmla="*/ 26618 w 1629659"/>
              <a:gd name="connsiteY6" fmla="*/ 224076 h 448005"/>
              <a:gd name="connsiteX0" fmla="*/ 57 w 1603098"/>
              <a:gd name="connsiteY0" fmla="*/ 224076 h 448005"/>
              <a:gd name="connsiteX1" fmla="*/ 178183 w 1603098"/>
              <a:gd name="connsiteY1" fmla="*/ 3175 h 448005"/>
              <a:gd name="connsiteX2" fmla="*/ 1337414 w 1603098"/>
              <a:gd name="connsiteY2" fmla="*/ 0 h 448005"/>
              <a:gd name="connsiteX3" fmla="*/ 1603098 w 1603098"/>
              <a:gd name="connsiteY3" fmla="*/ 227584 h 448005"/>
              <a:gd name="connsiteX4" fmla="*/ 1343764 w 1603098"/>
              <a:gd name="connsiteY4" fmla="*/ 447923 h 448005"/>
              <a:gd name="connsiteX5" fmla="*/ 83709 w 1603098"/>
              <a:gd name="connsiteY5" fmla="*/ 443817 h 448005"/>
              <a:gd name="connsiteX6" fmla="*/ 57 w 1603098"/>
              <a:gd name="connsiteY6" fmla="*/ 224076 h 448005"/>
              <a:gd name="connsiteX0" fmla="*/ 17518 w 1620559"/>
              <a:gd name="connsiteY0" fmla="*/ 224076 h 448005"/>
              <a:gd name="connsiteX1" fmla="*/ 108661 w 1620559"/>
              <a:gd name="connsiteY1" fmla="*/ 3175 h 448005"/>
              <a:gd name="connsiteX2" fmla="*/ 1354875 w 1620559"/>
              <a:gd name="connsiteY2" fmla="*/ 0 h 448005"/>
              <a:gd name="connsiteX3" fmla="*/ 1620559 w 1620559"/>
              <a:gd name="connsiteY3" fmla="*/ 227584 h 448005"/>
              <a:gd name="connsiteX4" fmla="*/ 1361225 w 1620559"/>
              <a:gd name="connsiteY4" fmla="*/ 447923 h 448005"/>
              <a:gd name="connsiteX5" fmla="*/ 101170 w 1620559"/>
              <a:gd name="connsiteY5" fmla="*/ 443817 h 448005"/>
              <a:gd name="connsiteX6" fmla="*/ 17518 w 1620559"/>
              <a:gd name="connsiteY6" fmla="*/ 224076 h 448005"/>
              <a:gd name="connsiteX0" fmla="*/ 24 w 1603065"/>
              <a:gd name="connsiteY0" fmla="*/ 224076 h 448005"/>
              <a:gd name="connsiteX1" fmla="*/ 91167 w 1603065"/>
              <a:gd name="connsiteY1" fmla="*/ 3175 h 448005"/>
              <a:gd name="connsiteX2" fmla="*/ 1337381 w 1603065"/>
              <a:gd name="connsiteY2" fmla="*/ 0 h 448005"/>
              <a:gd name="connsiteX3" fmla="*/ 1603065 w 1603065"/>
              <a:gd name="connsiteY3" fmla="*/ 227584 h 448005"/>
              <a:gd name="connsiteX4" fmla="*/ 1343731 w 1603065"/>
              <a:gd name="connsiteY4" fmla="*/ 447923 h 448005"/>
              <a:gd name="connsiteX5" fmla="*/ 83676 w 1603065"/>
              <a:gd name="connsiteY5" fmla="*/ 443817 h 448005"/>
              <a:gd name="connsiteX6" fmla="*/ 24 w 1603065"/>
              <a:gd name="connsiteY6" fmla="*/ 224076 h 448005"/>
              <a:gd name="connsiteX0" fmla="*/ 27 w 1603068"/>
              <a:gd name="connsiteY0" fmla="*/ 224076 h 448005"/>
              <a:gd name="connsiteX1" fmla="*/ 91170 w 1603068"/>
              <a:gd name="connsiteY1" fmla="*/ 3175 h 448005"/>
              <a:gd name="connsiteX2" fmla="*/ 1337384 w 1603068"/>
              <a:gd name="connsiteY2" fmla="*/ 0 h 448005"/>
              <a:gd name="connsiteX3" fmla="*/ 1603068 w 1603068"/>
              <a:gd name="connsiteY3" fmla="*/ 227584 h 448005"/>
              <a:gd name="connsiteX4" fmla="*/ 1343734 w 1603068"/>
              <a:gd name="connsiteY4" fmla="*/ 447923 h 448005"/>
              <a:gd name="connsiteX5" fmla="*/ 83679 w 1603068"/>
              <a:gd name="connsiteY5" fmla="*/ 443817 h 448005"/>
              <a:gd name="connsiteX6" fmla="*/ 27 w 1603068"/>
              <a:gd name="connsiteY6" fmla="*/ 224076 h 448005"/>
              <a:gd name="connsiteX0" fmla="*/ 27 w 1603068"/>
              <a:gd name="connsiteY0" fmla="*/ 224076 h 448005"/>
              <a:gd name="connsiteX1" fmla="*/ 91170 w 1603068"/>
              <a:gd name="connsiteY1" fmla="*/ 3175 h 448005"/>
              <a:gd name="connsiteX2" fmla="*/ 1337384 w 1603068"/>
              <a:gd name="connsiteY2" fmla="*/ 0 h 448005"/>
              <a:gd name="connsiteX3" fmla="*/ 1603068 w 1603068"/>
              <a:gd name="connsiteY3" fmla="*/ 227584 h 448005"/>
              <a:gd name="connsiteX4" fmla="*/ 1343734 w 1603068"/>
              <a:gd name="connsiteY4" fmla="*/ 447923 h 448005"/>
              <a:gd name="connsiteX5" fmla="*/ 83679 w 1603068"/>
              <a:gd name="connsiteY5" fmla="*/ 443817 h 448005"/>
              <a:gd name="connsiteX6" fmla="*/ 27 w 1603068"/>
              <a:gd name="connsiteY6" fmla="*/ 224076 h 448005"/>
              <a:gd name="connsiteX0" fmla="*/ 27 w 1603068"/>
              <a:gd name="connsiteY0" fmla="*/ 224076 h 448005"/>
              <a:gd name="connsiteX1" fmla="*/ 91170 w 1603068"/>
              <a:gd name="connsiteY1" fmla="*/ 3175 h 448005"/>
              <a:gd name="connsiteX2" fmla="*/ 1337384 w 1603068"/>
              <a:gd name="connsiteY2" fmla="*/ 0 h 448005"/>
              <a:gd name="connsiteX3" fmla="*/ 1603068 w 1603068"/>
              <a:gd name="connsiteY3" fmla="*/ 227584 h 448005"/>
              <a:gd name="connsiteX4" fmla="*/ 1343734 w 1603068"/>
              <a:gd name="connsiteY4" fmla="*/ 447923 h 448005"/>
              <a:gd name="connsiteX5" fmla="*/ 83679 w 1603068"/>
              <a:gd name="connsiteY5" fmla="*/ 443817 h 448005"/>
              <a:gd name="connsiteX6" fmla="*/ 27 w 1603068"/>
              <a:gd name="connsiteY6" fmla="*/ 224076 h 448005"/>
              <a:gd name="connsiteX0" fmla="*/ 126 w 1603167"/>
              <a:gd name="connsiteY0" fmla="*/ 224076 h 448005"/>
              <a:gd name="connsiteX1" fmla="*/ 91269 w 1603167"/>
              <a:gd name="connsiteY1" fmla="*/ 3175 h 448005"/>
              <a:gd name="connsiteX2" fmla="*/ 1337483 w 1603167"/>
              <a:gd name="connsiteY2" fmla="*/ 0 h 448005"/>
              <a:gd name="connsiteX3" fmla="*/ 1603167 w 1603167"/>
              <a:gd name="connsiteY3" fmla="*/ 227584 h 448005"/>
              <a:gd name="connsiteX4" fmla="*/ 1343833 w 1603167"/>
              <a:gd name="connsiteY4" fmla="*/ 447923 h 448005"/>
              <a:gd name="connsiteX5" fmla="*/ 83778 w 1603167"/>
              <a:gd name="connsiteY5" fmla="*/ 443817 h 448005"/>
              <a:gd name="connsiteX6" fmla="*/ 126 w 1603167"/>
              <a:gd name="connsiteY6" fmla="*/ 224076 h 448005"/>
              <a:gd name="connsiteX0" fmla="*/ 126 w 1603167"/>
              <a:gd name="connsiteY0" fmla="*/ 224076 h 448005"/>
              <a:gd name="connsiteX1" fmla="*/ 91269 w 1603167"/>
              <a:gd name="connsiteY1" fmla="*/ 3175 h 448005"/>
              <a:gd name="connsiteX2" fmla="*/ 1337483 w 1603167"/>
              <a:gd name="connsiteY2" fmla="*/ 0 h 448005"/>
              <a:gd name="connsiteX3" fmla="*/ 1603167 w 1603167"/>
              <a:gd name="connsiteY3" fmla="*/ 227584 h 448005"/>
              <a:gd name="connsiteX4" fmla="*/ 1343833 w 1603167"/>
              <a:gd name="connsiteY4" fmla="*/ 447923 h 448005"/>
              <a:gd name="connsiteX5" fmla="*/ 83778 w 1603167"/>
              <a:gd name="connsiteY5" fmla="*/ 443817 h 448005"/>
              <a:gd name="connsiteX6" fmla="*/ 126 w 1603167"/>
              <a:gd name="connsiteY6" fmla="*/ 224076 h 448005"/>
              <a:gd name="connsiteX0" fmla="*/ 87 w 1603128"/>
              <a:gd name="connsiteY0" fmla="*/ 224076 h 448005"/>
              <a:gd name="connsiteX1" fmla="*/ 91230 w 1603128"/>
              <a:gd name="connsiteY1" fmla="*/ 3175 h 448005"/>
              <a:gd name="connsiteX2" fmla="*/ 1337444 w 1603128"/>
              <a:gd name="connsiteY2" fmla="*/ 0 h 448005"/>
              <a:gd name="connsiteX3" fmla="*/ 1603128 w 1603128"/>
              <a:gd name="connsiteY3" fmla="*/ 227584 h 448005"/>
              <a:gd name="connsiteX4" fmla="*/ 1343794 w 1603128"/>
              <a:gd name="connsiteY4" fmla="*/ 447923 h 448005"/>
              <a:gd name="connsiteX5" fmla="*/ 83739 w 1603128"/>
              <a:gd name="connsiteY5" fmla="*/ 443817 h 448005"/>
              <a:gd name="connsiteX6" fmla="*/ 87 w 1603128"/>
              <a:gd name="connsiteY6" fmla="*/ 224076 h 448005"/>
              <a:gd name="connsiteX0" fmla="*/ 87 w 1603128"/>
              <a:gd name="connsiteY0" fmla="*/ 224076 h 448005"/>
              <a:gd name="connsiteX1" fmla="*/ 91230 w 1603128"/>
              <a:gd name="connsiteY1" fmla="*/ 3175 h 448005"/>
              <a:gd name="connsiteX2" fmla="*/ 1337444 w 1603128"/>
              <a:gd name="connsiteY2" fmla="*/ 0 h 448005"/>
              <a:gd name="connsiteX3" fmla="*/ 1603128 w 1603128"/>
              <a:gd name="connsiteY3" fmla="*/ 227584 h 448005"/>
              <a:gd name="connsiteX4" fmla="*/ 1343794 w 1603128"/>
              <a:gd name="connsiteY4" fmla="*/ 447923 h 448005"/>
              <a:gd name="connsiteX5" fmla="*/ 83739 w 1603128"/>
              <a:gd name="connsiteY5" fmla="*/ 443817 h 448005"/>
              <a:gd name="connsiteX6" fmla="*/ 87 w 1603128"/>
              <a:gd name="connsiteY6" fmla="*/ 224076 h 448005"/>
              <a:gd name="connsiteX0" fmla="*/ 74 w 1603115"/>
              <a:gd name="connsiteY0" fmla="*/ 224076 h 449928"/>
              <a:gd name="connsiteX1" fmla="*/ 91217 w 1603115"/>
              <a:gd name="connsiteY1" fmla="*/ 3175 h 449928"/>
              <a:gd name="connsiteX2" fmla="*/ 1337431 w 1603115"/>
              <a:gd name="connsiteY2" fmla="*/ 0 h 449928"/>
              <a:gd name="connsiteX3" fmla="*/ 1603115 w 1603115"/>
              <a:gd name="connsiteY3" fmla="*/ 227584 h 449928"/>
              <a:gd name="connsiteX4" fmla="*/ 1343781 w 1603115"/>
              <a:gd name="connsiteY4" fmla="*/ 447923 h 449928"/>
              <a:gd name="connsiteX5" fmla="*/ 91601 w 1603115"/>
              <a:gd name="connsiteY5" fmla="*/ 449222 h 449928"/>
              <a:gd name="connsiteX6" fmla="*/ 74 w 1603115"/>
              <a:gd name="connsiteY6" fmla="*/ 224076 h 449928"/>
              <a:gd name="connsiteX0" fmla="*/ 86 w 1603127"/>
              <a:gd name="connsiteY0" fmla="*/ 224076 h 449928"/>
              <a:gd name="connsiteX1" fmla="*/ 91229 w 1603127"/>
              <a:gd name="connsiteY1" fmla="*/ 3175 h 449928"/>
              <a:gd name="connsiteX2" fmla="*/ 1337443 w 1603127"/>
              <a:gd name="connsiteY2" fmla="*/ 0 h 449928"/>
              <a:gd name="connsiteX3" fmla="*/ 1603127 w 1603127"/>
              <a:gd name="connsiteY3" fmla="*/ 227584 h 449928"/>
              <a:gd name="connsiteX4" fmla="*/ 1343793 w 1603127"/>
              <a:gd name="connsiteY4" fmla="*/ 447923 h 449928"/>
              <a:gd name="connsiteX5" fmla="*/ 91613 w 1603127"/>
              <a:gd name="connsiteY5" fmla="*/ 449222 h 449928"/>
              <a:gd name="connsiteX6" fmla="*/ 86 w 1603127"/>
              <a:gd name="connsiteY6" fmla="*/ 224076 h 449928"/>
              <a:gd name="connsiteX0" fmla="*/ 86 w 1614309"/>
              <a:gd name="connsiteY0" fmla="*/ 220908 h 446760"/>
              <a:gd name="connsiteX1" fmla="*/ 91229 w 1614309"/>
              <a:gd name="connsiteY1" fmla="*/ 7 h 446760"/>
              <a:gd name="connsiteX2" fmla="*/ 1477616 w 1614309"/>
              <a:gd name="connsiteY2" fmla="*/ 2237 h 446760"/>
              <a:gd name="connsiteX3" fmla="*/ 1603127 w 1614309"/>
              <a:gd name="connsiteY3" fmla="*/ 224416 h 446760"/>
              <a:gd name="connsiteX4" fmla="*/ 1343793 w 1614309"/>
              <a:gd name="connsiteY4" fmla="*/ 444755 h 446760"/>
              <a:gd name="connsiteX5" fmla="*/ 91613 w 1614309"/>
              <a:gd name="connsiteY5" fmla="*/ 446054 h 446760"/>
              <a:gd name="connsiteX6" fmla="*/ 86 w 1614309"/>
              <a:gd name="connsiteY6" fmla="*/ 220908 h 446760"/>
              <a:gd name="connsiteX0" fmla="*/ 86 w 1603127"/>
              <a:gd name="connsiteY0" fmla="*/ 220908 h 446760"/>
              <a:gd name="connsiteX1" fmla="*/ 91229 w 1603127"/>
              <a:gd name="connsiteY1" fmla="*/ 7 h 446760"/>
              <a:gd name="connsiteX2" fmla="*/ 1477616 w 1603127"/>
              <a:gd name="connsiteY2" fmla="*/ 2237 h 446760"/>
              <a:gd name="connsiteX3" fmla="*/ 1603127 w 1603127"/>
              <a:gd name="connsiteY3" fmla="*/ 224416 h 446760"/>
              <a:gd name="connsiteX4" fmla="*/ 1343793 w 1603127"/>
              <a:gd name="connsiteY4" fmla="*/ 444755 h 446760"/>
              <a:gd name="connsiteX5" fmla="*/ 91613 w 1603127"/>
              <a:gd name="connsiteY5" fmla="*/ 446054 h 446760"/>
              <a:gd name="connsiteX6" fmla="*/ 86 w 1603127"/>
              <a:gd name="connsiteY6" fmla="*/ 220908 h 446760"/>
              <a:gd name="connsiteX0" fmla="*/ 86 w 1617920"/>
              <a:gd name="connsiteY0" fmla="*/ 220908 h 450238"/>
              <a:gd name="connsiteX1" fmla="*/ 91229 w 1617920"/>
              <a:gd name="connsiteY1" fmla="*/ 7 h 450238"/>
              <a:gd name="connsiteX2" fmla="*/ 1477616 w 1617920"/>
              <a:gd name="connsiteY2" fmla="*/ 2237 h 450238"/>
              <a:gd name="connsiteX3" fmla="*/ 1603127 w 1617920"/>
              <a:gd name="connsiteY3" fmla="*/ 224416 h 450238"/>
              <a:gd name="connsiteX4" fmla="*/ 1480817 w 1617920"/>
              <a:gd name="connsiteY4" fmla="*/ 450159 h 450238"/>
              <a:gd name="connsiteX5" fmla="*/ 91613 w 1617920"/>
              <a:gd name="connsiteY5" fmla="*/ 446054 h 450238"/>
              <a:gd name="connsiteX6" fmla="*/ 86 w 1617920"/>
              <a:gd name="connsiteY6" fmla="*/ 220908 h 450238"/>
              <a:gd name="connsiteX0" fmla="*/ 86 w 1603127"/>
              <a:gd name="connsiteY0" fmla="*/ 220908 h 450238"/>
              <a:gd name="connsiteX1" fmla="*/ 91229 w 1603127"/>
              <a:gd name="connsiteY1" fmla="*/ 7 h 450238"/>
              <a:gd name="connsiteX2" fmla="*/ 1477616 w 1603127"/>
              <a:gd name="connsiteY2" fmla="*/ 2237 h 450238"/>
              <a:gd name="connsiteX3" fmla="*/ 1603127 w 1603127"/>
              <a:gd name="connsiteY3" fmla="*/ 224416 h 450238"/>
              <a:gd name="connsiteX4" fmla="*/ 1480817 w 1603127"/>
              <a:gd name="connsiteY4" fmla="*/ 450159 h 450238"/>
              <a:gd name="connsiteX5" fmla="*/ 91613 w 1603127"/>
              <a:gd name="connsiteY5" fmla="*/ 446054 h 450238"/>
              <a:gd name="connsiteX6" fmla="*/ 86 w 1603127"/>
              <a:gd name="connsiteY6" fmla="*/ 220908 h 450238"/>
              <a:gd name="connsiteX0" fmla="*/ 86 w 1603127"/>
              <a:gd name="connsiteY0" fmla="*/ 220908 h 450238"/>
              <a:gd name="connsiteX1" fmla="*/ 91229 w 1603127"/>
              <a:gd name="connsiteY1" fmla="*/ 7 h 450238"/>
              <a:gd name="connsiteX2" fmla="*/ 1477616 w 1603127"/>
              <a:gd name="connsiteY2" fmla="*/ 2237 h 450238"/>
              <a:gd name="connsiteX3" fmla="*/ 1603127 w 1603127"/>
              <a:gd name="connsiteY3" fmla="*/ 224416 h 450238"/>
              <a:gd name="connsiteX4" fmla="*/ 1518617 w 1603127"/>
              <a:gd name="connsiteY4" fmla="*/ 450159 h 450238"/>
              <a:gd name="connsiteX5" fmla="*/ 91613 w 1603127"/>
              <a:gd name="connsiteY5" fmla="*/ 446054 h 450238"/>
              <a:gd name="connsiteX6" fmla="*/ 86 w 1603127"/>
              <a:gd name="connsiteY6" fmla="*/ 220908 h 450238"/>
              <a:gd name="connsiteX0" fmla="*/ 86 w 1603127"/>
              <a:gd name="connsiteY0" fmla="*/ 220908 h 450238"/>
              <a:gd name="connsiteX1" fmla="*/ 91229 w 1603127"/>
              <a:gd name="connsiteY1" fmla="*/ 7 h 450238"/>
              <a:gd name="connsiteX2" fmla="*/ 1477616 w 1603127"/>
              <a:gd name="connsiteY2" fmla="*/ 2237 h 450238"/>
              <a:gd name="connsiteX3" fmla="*/ 1603127 w 1603127"/>
              <a:gd name="connsiteY3" fmla="*/ 224416 h 450238"/>
              <a:gd name="connsiteX4" fmla="*/ 1518617 w 1603127"/>
              <a:gd name="connsiteY4" fmla="*/ 450159 h 450238"/>
              <a:gd name="connsiteX5" fmla="*/ 91613 w 1603127"/>
              <a:gd name="connsiteY5" fmla="*/ 446054 h 450238"/>
              <a:gd name="connsiteX6" fmla="*/ 86 w 1603127"/>
              <a:gd name="connsiteY6" fmla="*/ 220908 h 450238"/>
              <a:gd name="connsiteX0" fmla="*/ 86 w 1605082"/>
              <a:gd name="connsiteY0" fmla="*/ 220908 h 450238"/>
              <a:gd name="connsiteX1" fmla="*/ 91229 w 1605082"/>
              <a:gd name="connsiteY1" fmla="*/ 7 h 450238"/>
              <a:gd name="connsiteX2" fmla="*/ 1505966 w 1605082"/>
              <a:gd name="connsiteY2" fmla="*/ 13047 h 450238"/>
              <a:gd name="connsiteX3" fmla="*/ 1603127 w 1605082"/>
              <a:gd name="connsiteY3" fmla="*/ 224416 h 450238"/>
              <a:gd name="connsiteX4" fmla="*/ 1518617 w 1605082"/>
              <a:gd name="connsiteY4" fmla="*/ 450159 h 450238"/>
              <a:gd name="connsiteX5" fmla="*/ 91613 w 1605082"/>
              <a:gd name="connsiteY5" fmla="*/ 446054 h 450238"/>
              <a:gd name="connsiteX6" fmla="*/ 86 w 1605082"/>
              <a:gd name="connsiteY6" fmla="*/ 220908 h 450238"/>
              <a:gd name="connsiteX0" fmla="*/ 86 w 1606127"/>
              <a:gd name="connsiteY0" fmla="*/ 220908 h 450238"/>
              <a:gd name="connsiteX1" fmla="*/ 91229 w 1606127"/>
              <a:gd name="connsiteY1" fmla="*/ 7 h 450238"/>
              <a:gd name="connsiteX2" fmla="*/ 1510691 w 1606127"/>
              <a:gd name="connsiteY2" fmla="*/ 7642 h 450238"/>
              <a:gd name="connsiteX3" fmla="*/ 1603127 w 1606127"/>
              <a:gd name="connsiteY3" fmla="*/ 224416 h 450238"/>
              <a:gd name="connsiteX4" fmla="*/ 1518617 w 1606127"/>
              <a:gd name="connsiteY4" fmla="*/ 450159 h 450238"/>
              <a:gd name="connsiteX5" fmla="*/ 91613 w 1606127"/>
              <a:gd name="connsiteY5" fmla="*/ 446054 h 450238"/>
              <a:gd name="connsiteX6" fmla="*/ 86 w 1606127"/>
              <a:gd name="connsiteY6" fmla="*/ 220908 h 450238"/>
              <a:gd name="connsiteX0" fmla="*/ 86 w 1603127"/>
              <a:gd name="connsiteY0" fmla="*/ 220908 h 450238"/>
              <a:gd name="connsiteX1" fmla="*/ 91229 w 1603127"/>
              <a:gd name="connsiteY1" fmla="*/ 7 h 450238"/>
              <a:gd name="connsiteX2" fmla="*/ 1510691 w 1603127"/>
              <a:gd name="connsiteY2" fmla="*/ 7642 h 450238"/>
              <a:gd name="connsiteX3" fmla="*/ 1603127 w 1603127"/>
              <a:gd name="connsiteY3" fmla="*/ 224416 h 450238"/>
              <a:gd name="connsiteX4" fmla="*/ 1518617 w 1603127"/>
              <a:gd name="connsiteY4" fmla="*/ 450159 h 450238"/>
              <a:gd name="connsiteX5" fmla="*/ 91613 w 1603127"/>
              <a:gd name="connsiteY5" fmla="*/ 446054 h 450238"/>
              <a:gd name="connsiteX6" fmla="*/ 86 w 1603127"/>
              <a:gd name="connsiteY6" fmla="*/ 220908 h 450238"/>
              <a:gd name="connsiteX0" fmla="*/ 86 w 1603172"/>
              <a:gd name="connsiteY0" fmla="*/ 220908 h 450244"/>
              <a:gd name="connsiteX1" fmla="*/ 91229 w 1603172"/>
              <a:gd name="connsiteY1" fmla="*/ 7 h 450244"/>
              <a:gd name="connsiteX2" fmla="*/ 1510691 w 1603172"/>
              <a:gd name="connsiteY2" fmla="*/ 7642 h 450244"/>
              <a:gd name="connsiteX3" fmla="*/ 1603127 w 1603172"/>
              <a:gd name="connsiteY3" fmla="*/ 224416 h 450244"/>
              <a:gd name="connsiteX4" fmla="*/ 1518617 w 1603172"/>
              <a:gd name="connsiteY4" fmla="*/ 450159 h 450244"/>
              <a:gd name="connsiteX5" fmla="*/ 91613 w 1603172"/>
              <a:gd name="connsiteY5" fmla="*/ 446054 h 450244"/>
              <a:gd name="connsiteX6" fmla="*/ 86 w 1603172"/>
              <a:gd name="connsiteY6" fmla="*/ 220908 h 450244"/>
              <a:gd name="connsiteX0" fmla="*/ 86 w 1603172"/>
              <a:gd name="connsiteY0" fmla="*/ 220908 h 450244"/>
              <a:gd name="connsiteX1" fmla="*/ 91229 w 1603172"/>
              <a:gd name="connsiteY1" fmla="*/ 7 h 450244"/>
              <a:gd name="connsiteX2" fmla="*/ 1510691 w 1603172"/>
              <a:gd name="connsiteY2" fmla="*/ 7642 h 450244"/>
              <a:gd name="connsiteX3" fmla="*/ 1603127 w 1603172"/>
              <a:gd name="connsiteY3" fmla="*/ 224416 h 450244"/>
              <a:gd name="connsiteX4" fmla="*/ 1518617 w 1603172"/>
              <a:gd name="connsiteY4" fmla="*/ 450159 h 450244"/>
              <a:gd name="connsiteX5" fmla="*/ 91613 w 1603172"/>
              <a:gd name="connsiteY5" fmla="*/ 446054 h 450244"/>
              <a:gd name="connsiteX6" fmla="*/ 86 w 1603172"/>
              <a:gd name="connsiteY6" fmla="*/ 220908 h 450244"/>
              <a:gd name="connsiteX0" fmla="*/ 86 w 1603148"/>
              <a:gd name="connsiteY0" fmla="*/ 220908 h 450244"/>
              <a:gd name="connsiteX1" fmla="*/ 91229 w 1603148"/>
              <a:gd name="connsiteY1" fmla="*/ 7 h 450244"/>
              <a:gd name="connsiteX2" fmla="*/ 1510691 w 1603148"/>
              <a:gd name="connsiteY2" fmla="*/ 7642 h 450244"/>
              <a:gd name="connsiteX3" fmla="*/ 1603127 w 1603148"/>
              <a:gd name="connsiteY3" fmla="*/ 224416 h 450244"/>
              <a:gd name="connsiteX4" fmla="*/ 1518617 w 1603148"/>
              <a:gd name="connsiteY4" fmla="*/ 450159 h 450244"/>
              <a:gd name="connsiteX5" fmla="*/ 91613 w 1603148"/>
              <a:gd name="connsiteY5" fmla="*/ 446054 h 450244"/>
              <a:gd name="connsiteX6" fmla="*/ 86 w 1603148"/>
              <a:gd name="connsiteY6" fmla="*/ 220908 h 450244"/>
              <a:gd name="connsiteX0" fmla="*/ 86 w 1603167"/>
              <a:gd name="connsiteY0" fmla="*/ 220908 h 450244"/>
              <a:gd name="connsiteX1" fmla="*/ 91229 w 1603167"/>
              <a:gd name="connsiteY1" fmla="*/ 7 h 450244"/>
              <a:gd name="connsiteX2" fmla="*/ 1510691 w 1603167"/>
              <a:gd name="connsiteY2" fmla="*/ 7642 h 450244"/>
              <a:gd name="connsiteX3" fmla="*/ 1603127 w 1603167"/>
              <a:gd name="connsiteY3" fmla="*/ 224416 h 450244"/>
              <a:gd name="connsiteX4" fmla="*/ 1518617 w 1603167"/>
              <a:gd name="connsiteY4" fmla="*/ 450159 h 450244"/>
              <a:gd name="connsiteX5" fmla="*/ 91613 w 1603167"/>
              <a:gd name="connsiteY5" fmla="*/ 446054 h 450244"/>
              <a:gd name="connsiteX6" fmla="*/ 86 w 1603167"/>
              <a:gd name="connsiteY6" fmla="*/ 220908 h 450244"/>
              <a:gd name="connsiteX0" fmla="*/ 86 w 1603167"/>
              <a:gd name="connsiteY0" fmla="*/ 220908 h 450244"/>
              <a:gd name="connsiteX1" fmla="*/ 91229 w 1603167"/>
              <a:gd name="connsiteY1" fmla="*/ 7 h 450244"/>
              <a:gd name="connsiteX2" fmla="*/ 1510691 w 1603167"/>
              <a:gd name="connsiteY2" fmla="*/ 7642 h 450244"/>
              <a:gd name="connsiteX3" fmla="*/ 1603127 w 1603167"/>
              <a:gd name="connsiteY3" fmla="*/ 224416 h 450244"/>
              <a:gd name="connsiteX4" fmla="*/ 1518617 w 1603167"/>
              <a:gd name="connsiteY4" fmla="*/ 450159 h 450244"/>
              <a:gd name="connsiteX5" fmla="*/ 91613 w 1603167"/>
              <a:gd name="connsiteY5" fmla="*/ 446054 h 450244"/>
              <a:gd name="connsiteX6" fmla="*/ 86 w 1603167"/>
              <a:gd name="connsiteY6" fmla="*/ 220908 h 450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03167" h="450244">
                <a:moveTo>
                  <a:pt x="86" y="220908"/>
                </a:moveTo>
                <a:cubicBezTo>
                  <a:pt x="-977" y="70711"/>
                  <a:pt x="41031" y="-811"/>
                  <a:pt x="91229" y="7"/>
                </a:cubicBezTo>
                <a:lnTo>
                  <a:pt x="1510691" y="7642"/>
                </a:lnTo>
                <a:cubicBezTo>
                  <a:pt x="1576862" y="7643"/>
                  <a:pt x="1601552" y="106824"/>
                  <a:pt x="1603127" y="224416"/>
                </a:cubicBezTo>
                <a:cubicBezTo>
                  <a:pt x="1603982" y="329839"/>
                  <a:pt x="1591788" y="453971"/>
                  <a:pt x="1518617" y="450159"/>
                </a:cubicBezTo>
                <a:lnTo>
                  <a:pt x="91613" y="446054"/>
                </a:lnTo>
                <a:cubicBezTo>
                  <a:pt x="40039" y="455427"/>
                  <a:pt x="-2171" y="371056"/>
                  <a:pt x="86" y="220908"/>
                </a:cubicBezTo>
                <a:close/>
              </a:path>
            </a:pathLst>
          </a:custGeom>
          <a:solidFill>
            <a:srgbClr val="1523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latin typeface="Helvetica Neue"/>
                <a:cs typeface="Helvetica Neue"/>
              </a:rPr>
              <a:t>Current objectives</a:t>
            </a:r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954762" y="2015529"/>
            <a:ext cx="7416824" cy="1449628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indent="0">
              <a:spcBef>
                <a:spcPct val="20000"/>
              </a:spcBef>
              <a:buFont typeface="Arial" panose="020B0604020202020204" pitchFamily="34" charset="0"/>
              <a:buNone/>
              <a:defRPr sz="1600"/>
            </a:lvl1pPr>
            <a:lvl2pPr marL="742950" lvl="1" indent="-285750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361950" algn="l"/>
              </a:tabLst>
              <a:defRPr sz="2000">
                <a:solidFill>
                  <a:srgbClr val="002060"/>
                </a:solidFill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marL="457200" lvl="1" indent="0">
              <a:buNone/>
            </a:pPr>
            <a:r>
              <a:rPr lang="fr-FR" sz="1400" dirty="0"/>
              <a:t> </a:t>
            </a:r>
          </a:p>
          <a:p>
            <a:endParaRPr lang="fr-FR" sz="1400" dirty="0"/>
          </a:p>
          <a:p>
            <a:endParaRPr lang="fr-FR" sz="1400" dirty="0"/>
          </a:p>
          <a:p>
            <a:endParaRPr lang="fr-FR" sz="1400" dirty="0"/>
          </a:p>
          <a:p>
            <a:endParaRPr lang="fr-FR" sz="1400" dirty="0"/>
          </a:p>
        </p:txBody>
      </p:sp>
      <p:sp>
        <p:nvSpPr>
          <p:cNvPr id="2" name="ZoneTexte 1"/>
          <p:cNvSpPr txBox="1"/>
          <p:nvPr/>
        </p:nvSpPr>
        <p:spPr>
          <a:xfrm>
            <a:off x="1403648" y="1628800"/>
            <a:ext cx="7632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xmlns="" id="{C496830D-7E9E-8241-A89C-C7C7222EA263}"/>
              </a:ext>
            </a:extLst>
          </p:cNvPr>
          <p:cNvSpPr txBox="1"/>
          <p:nvPr/>
        </p:nvSpPr>
        <p:spPr>
          <a:xfrm>
            <a:off x="488513" y="1412776"/>
            <a:ext cx="8208143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000" b="1" dirty="0">
                <a:solidFill>
                  <a:srgbClr val="00206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Launching scientific collaboration with IVADO laboratories through</a:t>
            </a:r>
          </a:p>
          <a:p>
            <a:endParaRPr lang="en-CA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Postdoctoral funding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Sabbatical packages for welcoming IVADO visiting  professors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Sabbatical packages to support A2020 professors while visiting IVADO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PhD thesis co-advising and co-funding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Associated international team supporting scientific collaboration projects between A2020 and IVADO research teams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A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A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Master students exchanges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Double degree programs for engineers</a:t>
            </a:r>
          </a:p>
        </p:txBody>
      </p:sp>
    </p:spTree>
    <p:extLst>
      <p:ext uri="{BB962C8B-B14F-4D97-AF65-F5344CB8AC3E}">
        <p14:creationId xmlns:p14="http://schemas.microsoft.com/office/powerpoint/2010/main" val="17535542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4"/>
          <p:cNvSpPr/>
          <p:nvPr/>
        </p:nvSpPr>
        <p:spPr>
          <a:xfrm>
            <a:off x="1907704" y="188640"/>
            <a:ext cx="5645265" cy="792088"/>
          </a:xfrm>
          <a:custGeom>
            <a:avLst/>
            <a:gdLst>
              <a:gd name="connsiteX0" fmla="*/ 0 w 1613112"/>
              <a:gd name="connsiteY0" fmla="*/ 72009 h 432048"/>
              <a:gd name="connsiteX1" fmla="*/ 720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72009 h 432048"/>
              <a:gd name="connsiteX0" fmla="*/ 0 w 1613112"/>
              <a:gd name="connsiteY0" fmla="*/ 72009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72009 h 432048"/>
              <a:gd name="connsiteX0" fmla="*/ 0 w 1613112"/>
              <a:gd name="connsiteY0" fmla="*/ 148209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48209 h 432048"/>
              <a:gd name="connsiteX0" fmla="*/ 0 w 1613112"/>
              <a:gd name="connsiteY0" fmla="*/ 148209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48209 h 432048"/>
              <a:gd name="connsiteX0" fmla="*/ 0 w 1613112"/>
              <a:gd name="connsiteY0" fmla="*/ 148209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48209 h 432048"/>
              <a:gd name="connsiteX0" fmla="*/ 0 w 1613112"/>
              <a:gd name="connsiteY0" fmla="*/ 148209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48209 h 432048"/>
              <a:gd name="connsiteX0" fmla="*/ 0 w 1613112"/>
              <a:gd name="connsiteY0" fmla="*/ 148418 h 432257"/>
              <a:gd name="connsiteX1" fmla="*/ 211709 w 1613112"/>
              <a:gd name="connsiteY1" fmla="*/ 209 h 432257"/>
              <a:gd name="connsiteX2" fmla="*/ 1541103 w 1613112"/>
              <a:gd name="connsiteY2" fmla="*/ 209 h 432257"/>
              <a:gd name="connsiteX3" fmla="*/ 1613112 w 1613112"/>
              <a:gd name="connsiteY3" fmla="*/ 72218 h 432257"/>
              <a:gd name="connsiteX4" fmla="*/ 1613112 w 1613112"/>
              <a:gd name="connsiteY4" fmla="*/ 360248 h 432257"/>
              <a:gd name="connsiteX5" fmla="*/ 1541103 w 1613112"/>
              <a:gd name="connsiteY5" fmla="*/ 432257 h 432257"/>
              <a:gd name="connsiteX6" fmla="*/ 72009 w 1613112"/>
              <a:gd name="connsiteY6" fmla="*/ 432257 h 432257"/>
              <a:gd name="connsiteX7" fmla="*/ 0 w 1613112"/>
              <a:gd name="connsiteY7" fmla="*/ 360248 h 432257"/>
              <a:gd name="connsiteX8" fmla="*/ 0 w 1613112"/>
              <a:gd name="connsiteY8" fmla="*/ 148418 h 432257"/>
              <a:gd name="connsiteX0" fmla="*/ 0 w 1613112"/>
              <a:gd name="connsiteY0" fmla="*/ 183242 h 432156"/>
              <a:gd name="connsiteX1" fmla="*/ 211709 w 1613112"/>
              <a:gd name="connsiteY1" fmla="*/ 108 h 432156"/>
              <a:gd name="connsiteX2" fmla="*/ 1541103 w 1613112"/>
              <a:gd name="connsiteY2" fmla="*/ 108 h 432156"/>
              <a:gd name="connsiteX3" fmla="*/ 1613112 w 1613112"/>
              <a:gd name="connsiteY3" fmla="*/ 72117 h 432156"/>
              <a:gd name="connsiteX4" fmla="*/ 1613112 w 1613112"/>
              <a:gd name="connsiteY4" fmla="*/ 360147 h 432156"/>
              <a:gd name="connsiteX5" fmla="*/ 1541103 w 1613112"/>
              <a:gd name="connsiteY5" fmla="*/ 432156 h 432156"/>
              <a:gd name="connsiteX6" fmla="*/ 72009 w 1613112"/>
              <a:gd name="connsiteY6" fmla="*/ 432156 h 432156"/>
              <a:gd name="connsiteX7" fmla="*/ 0 w 1613112"/>
              <a:gd name="connsiteY7" fmla="*/ 360147 h 432156"/>
              <a:gd name="connsiteX8" fmla="*/ 0 w 1613112"/>
              <a:gd name="connsiteY8" fmla="*/ 183242 h 432156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18059 w 1613112"/>
              <a:gd name="connsiteY6" fmla="*/ 428873 h 432048"/>
              <a:gd name="connsiteX7" fmla="*/ 0 w 1613112"/>
              <a:gd name="connsiteY7" fmla="*/ 3600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18059 w 1613112"/>
              <a:gd name="connsiteY6" fmla="*/ 428873 h 432048"/>
              <a:gd name="connsiteX7" fmla="*/ 0 w 1613112"/>
              <a:gd name="connsiteY7" fmla="*/ 3600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18059 w 1613112"/>
              <a:gd name="connsiteY6" fmla="*/ 428873 h 432048"/>
              <a:gd name="connsiteX7" fmla="*/ 0 w 1613112"/>
              <a:gd name="connsiteY7" fmla="*/ 27748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18059 w 1613112"/>
              <a:gd name="connsiteY6" fmla="*/ 428873 h 432048"/>
              <a:gd name="connsiteX7" fmla="*/ 0 w 1613112"/>
              <a:gd name="connsiteY7" fmla="*/ 2457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18059 w 1613112"/>
              <a:gd name="connsiteY6" fmla="*/ 428873 h 432048"/>
              <a:gd name="connsiteX7" fmla="*/ 0 w 1613112"/>
              <a:gd name="connsiteY7" fmla="*/ 2457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05359 w 1613112"/>
              <a:gd name="connsiteY6" fmla="*/ 432048 h 432048"/>
              <a:gd name="connsiteX7" fmla="*/ 0 w 1613112"/>
              <a:gd name="connsiteY7" fmla="*/ 2457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05359 w 1613112"/>
              <a:gd name="connsiteY6" fmla="*/ 432048 h 432048"/>
              <a:gd name="connsiteX7" fmla="*/ 0 w 1613112"/>
              <a:gd name="connsiteY7" fmla="*/ 2457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42045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05359 w 1613112"/>
              <a:gd name="connsiteY6" fmla="*/ 432048 h 432048"/>
              <a:gd name="connsiteX7" fmla="*/ 0 w 1613112"/>
              <a:gd name="connsiteY7" fmla="*/ 2457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42045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05359 w 1613112"/>
              <a:gd name="connsiteY6" fmla="*/ 432048 h 432048"/>
              <a:gd name="connsiteX7" fmla="*/ 0 w 1613112"/>
              <a:gd name="connsiteY7" fmla="*/ 245739 h 432048"/>
              <a:gd name="connsiteX8" fmla="*/ 0 w 1613112"/>
              <a:gd name="connsiteY8" fmla="*/ 183134 h 432048"/>
              <a:gd name="connsiteX0" fmla="*/ 0 w 1613112"/>
              <a:gd name="connsiteY0" fmla="*/ 186309 h 435223"/>
              <a:gd name="connsiteX1" fmla="*/ 211709 w 1613112"/>
              <a:gd name="connsiteY1" fmla="*/ 3175 h 435223"/>
              <a:gd name="connsiteX2" fmla="*/ 1379178 w 1613112"/>
              <a:gd name="connsiteY2" fmla="*/ 0 h 435223"/>
              <a:gd name="connsiteX3" fmla="*/ 1613112 w 1613112"/>
              <a:gd name="connsiteY3" fmla="*/ 75184 h 435223"/>
              <a:gd name="connsiteX4" fmla="*/ 1613112 w 1613112"/>
              <a:gd name="connsiteY4" fmla="*/ 363214 h 435223"/>
              <a:gd name="connsiteX5" fmla="*/ 1541103 w 1613112"/>
              <a:gd name="connsiteY5" fmla="*/ 435223 h 435223"/>
              <a:gd name="connsiteX6" fmla="*/ 205359 w 1613112"/>
              <a:gd name="connsiteY6" fmla="*/ 435223 h 435223"/>
              <a:gd name="connsiteX7" fmla="*/ 0 w 1613112"/>
              <a:gd name="connsiteY7" fmla="*/ 248914 h 435223"/>
              <a:gd name="connsiteX8" fmla="*/ 0 w 1613112"/>
              <a:gd name="connsiteY8" fmla="*/ 186309 h 435223"/>
              <a:gd name="connsiteX0" fmla="*/ 0 w 1613112"/>
              <a:gd name="connsiteY0" fmla="*/ 186492 h 435406"/>
              <a:gd name="connsiteX1" fmla="*/ 211709 w 1613112"/>
              <a:gd name="connsiteY1" fmla="*/ 3358 h 435406"/>
              <a:gd name="connsiteX2" fmla="*/ 1379178 w 1613112"/>
              <a:gd name="connsiteY2" fmla="*/ 183 h 435406"/>
              <a:gd name="connsiteX3" fmla="*/ 1613112 w 1613112"/>
              <a:gd name="connsiteY3" fmla="*/ 75367 h 435406"/>
              <a:gd name="connsiteX4" fmla="*/ 1613112 w 1613112"/>
              <a:gd name="connsiteY4" fmla="*/ 363397 h 435406"/>
              <a:gd name="connsiteX5" fmla="*/ 1541103 w 1613112"/>
              <a:gd name="connsiteY5" fmla="*/ 435406 h 435406"/>
              <a:gd name="connsiteX6" fmla="*/ 205359 w 1613112"/>
              <a:gd name="connsiteY6" fmla="*/ 435406 h 435406"/>
              <a:gd name="connsiteX7" fmla="*/ 0 w 1613112"/>
              <a:gd name="connsiteY7" fmla="*/ 249097 h 435406"/>
              <a:gd name="connsiteX8" fmla="*/ 0 w 1613112"/>
              <a:gd name="connsiteY8" fmla="*/ 186492 h 435406"/>
              <a:gd name="connsiteX0" fmla="*/ 0 w 1613112"/>
              <a:gd name="connsiteY0" fmla="*/ 186364 h 435278"/>
              <a:gd name="connsiteX1" fmla="*/ 211709 w 1613112"/>
              <a:gd name="connsiteY1" fmla="*/ 3230 h 435278"/>
              <a:gd name="connsiteX2" fmla="*/ 1379178 w 1613112"/>
              <a:gd name="connsiteY2" fmla="*/ 55 h 435278"/>
              <a:gd name="connsiteX3" fmla="*/ 1613112 w 1613112"/>
              <a:gd name="connsiteY3" fmla="*/ 173664 h 435278"/>
              <a:gd name="connsiteX4" fmla="*/ 1613112 w 1613112"/>
              <a:gd name="connsiteY4" fmla="*/ 363269 h 435278"/>
              <a:gd name="connsiteX5" fmla="*/ 1541103 w 1613112"/>
              <a:gd name="connsiteY5" fmla="*/ 435278 h 435278"/>
              <a:gd name="connsiteX6" fmla="*/ 205359 w 1613112"/>
              <a:gd name="connsiteY6" fmla="*/ 435278 h 435278"/>
              <a:gd name="connsiteX7" fmla="*/ 0 w 1613112"/>
              <a:gd name="connsiteY7" fmla="*/ 248969 h 435278"/>
              <a:gd name="connsiteX8" fmla="*/ 0 w 1613112"/>
              <a:gd name="connsiteY8" fmla="*/ 186364 h 435278"/>
              <a:gd name="connsiteX0" fmla="*/ 0 w 1613188"/>
              <a:gd name="connsiteY0" fmla="*/ 186404 h 435318"/>
              <a:gd name="connsiteX1" fmla="*/ 211709 w 1613188"/>
              <a:gd name="connsiteY1" fmla="*/ 3270 h 435318"/>
              <a:gd name="connsiteX2" fmla="*/ 1379178 w 1613188"/>
              <a:gd name="connsiteY2" fmla="*/ 95 h 435318"/>
              <a:gd name="connsiteX3" fmla="*/ 1613112 w 1613188"/>
              <a:gd name="connsiteY3" fmla="*/ 173704 h 435318"/>
              <a:gd name="connsiteX4" fmla="*/ 1613112 w 1613188"/>
              <a:gd name="connsiteY4" fmla="*/ 363309 h 435318"/>
              <a:gd name="connsiteX5" fmla="*/ 1541103 w 1613188"/>
              <a:gd name="connsiteY5" fmla="*/ 435318 h 435318"/>
              <a:gd name="connsiteX6" fmla="*/ 205359 w 1613188"/>
              <a:gd name="connsiteY6" fmla="*/ 435318 h 435318"/>
              <a:gd name="connsiteX7" fmla="*/ 0 w 1613188"/>
              <a:gd name="connsiteY7" fmla="*/ 249009 h 435318"/>
              <a:gd name="connsiteX8" fmla="*/ 0 w 1613188"/>
              <a:gd name="connsiteY8" fmla="*/ 186404 h 435318"/>
              <a:gd name="connsiteX0" fmla="*/ 0 w 1613188"/>
              <a:gd name="connsiteY0" fmla="*/ 186404 h 435318"/>
              <a:gd name="connsiteX1" fmla="*/ 211709 w 1613188"/>
              <a:gd name="connsiteY1" fmla="*/ 3270 h 435318"/>
              <a:gd name="connsiteX2" fmla="*/ 1379178 w 1613188"/>
              <a:gd name="connsiteY2" fmla="*/ 95 h 435318"/>
              <a:gd name="connsiteX3" fmla="*/ 1613112 w 1613188"/>
              <a:gd name="connsiteY3" fmla="*/ 173704 h 435318"/>
              <a:gd name="connsiteX4" fmla="*/ 1609937 w 1613188"/>
              <a:gd name="connsiteY4" fmla="*/ 255359 h 435318"/>
              <a:gd name="connsiteX5" fmla="*/ 1541103 w 1613188"/>
              <a:gd name="connsiteY5" fmla="*/ 435318 h 435318"/>
              <a:gd name="connsiteX6" fmla="*/ 205359 w 1613188"/>
              <a:gd name="connsiteY6" fmla="*/ 435318 h 435318"/>
              <a:gd name="connsiteX7" fmla="*/ 0 w 1613188"/>
              <a:gd name="connsiteY7" fmla="*/ 249009 h 435318"/>
              <a:gd name="connsiteX8" fmla="*/ 0 w 1613188"/>
              <a:gd name="connsiteY8" fmla="*/ 186404 h 435318"/>
              <a:gd name="connsiteX0" fmla="*/ 0 w 1613188"/>
              <a:gd name="connsiteY0" fmla="*/ 186404 h 435318"/>
              <a:gd name="connsiteX1" fmla="*/ 211709 w 1613188"/>
              <a:gd name="connsiteY1" fmla="*/ 3270 h 435318"/>
              <a:gd name="connsiteX2" fmla="*/ 1379178 w 1613188"/>
              <a:gd name="connsiteY2" fmla="*/ 95 h 435318"/>
              <a:gd name="connsiteX3" fmla="*/ 1613112 w 1613188"/>
              <a:gd name="connsiteY3" fmla="*/ 173704 h 435318"/>
              <a:gd name="connsiteX4" fmla="*/ 1609937 w 1613188"/>
              <a:gd name="connsiteY4" fmla="*/ 255359 h 435318"/>
              <a:gd name="connsiteX5" fmla="*/ 1541103 w 1613188"/>
              <a:gd name="connsiteY5" fmla="*/ 435318 h 435318"/>
              <a:gd name="connsiteX6" fmla="*/ 205359 w 1613188"/>
              <a:gd name="connsiteY6" fmla="*/ 435318 h 435318"/>
              <a:gd name="connsiteX7" fmla="*/ 0 w 1613188"/>
              <a:gd name="connsiteY7" fmla="*/ 249009 h 435318"/>
              <a:gd name="connsiteX8" fmla="*/ 0 w 1613188"/>
              <a:gd name="connsiteY8" fmla="*/ 186404 h 435318"/>
              <a:gd name="connsiteX0" fmla="*/ 0 w 1613188"/>
              <a:gd name="connsiteY0" fmla="*/ 186404 h 435318"/>
              <a:gd name="connsiteX1" fmla="*/ 211709 w 1613188"/>
              <a:gd name="connsiteY1" fmla="*/ 3270 h 435318"/>
              <a:gd name="connsiteX2" fmla="*/ 1379178 w 1613188"/>
              <a:gd name="connsiteY2" fmla="*/ 95 h 435318"/>
              <a:gd name="connsiteX3" fmla="*/ 1613112 w 1613188"/>
              <a:gd name="connsiteY3" fmla="*/ 173704 h 435318"/>
              <a:gd name="connsiteX4" fmla="*/ 1609937 w 1613188"/>
              <a:gd name="connsiteY4" fmla="*/ 255359 h 435318"/>
              <a:gd name="connsiteX5" fmla="*/ 1388703 w 1613188"/>
              <a:gd name="connsiteY5" fmla="*/ 435318 h 435318"/>
              <a:gd name="connsiteX6" fmla="*/ 205359 w 1613188"/>
              <a:gd name="connsiteY6" fmla="*/ 435318 h 435318"/>
              <a:gd name="connsiteX7" fmla="*/ 0 w 1613188"/>
              <a:gd name="connsiteY7" fmla="*/ 249009 h 435318"/>
              <a:gd name="connsiteX8" fmla="*/ 0 w 1613188"/>
              <a:gd name="connsiteY8" fmla="*/ 186404 h 435318"/>
              <a:gd name="connsiteX0" fmla="*/ 0 w 1613188"/>
              <a:gd name="connsiteY0" fmla="*/ 186404 h 435318"/>
              <a:gd name="connsiteX1" fmla="*/ 211709 w 1613188"/>
              <a:gd name="connsiteY1" fmla="*/ 3270 h 435318"/>
              <a:gd name="connsiteX2" fmla="*/ 1379178 w 1613188"/>
              <a:gd name="connsiteY2" fmla="*/ 95 h 435318"/>
              <a:gd name="connsiteX3" fmla="*/ 1613112 w 1613188"/>
              <a:gd name="connsiteY3" fmla="*/ 173704 h 435318"/>
              <a:gd name="connsiteX4" fmla="*/ 1609937 w 1613188"/>
              <a:gd name="connsiteY4" fmla="*/ 255359 h 435318"/>
              <a:gd name="connsiteX5" fmla="*/ 1388703 w 1613188"/>
              <a:gd name="connsiteY5" fmla="*/ 435318 h 435318"/>
              <a:gd name="connsiteX6" fmla="*/ 205359 w 1613188"/>
              <a:gd name="connsiteY6" fmla="*/ 435318 h 435318"/>
              <a:gd name="connsiteX7" fmla="*/ 0 w 1613188"/>
              <a:gd name="connsiteY7" fmla="*/ 249009 h 435318"/>
              <a:gd name="connsiteX8" fmla="*/ 0 w 1613188"/>
              <a:gd name="connsiteY8" fmla="*/ 186404 h 435318"/>
              <a:gd name="connsiteX0" fmla="*/ 0 w 1613188"/>
              <a:gd name="connsiteY0" fmla="*/ 186404 h 435318"/>
              <a:gd name="connsiteX1" fmla="*/ 211709 w 1613188"/>
              <a:gd name="connsiteY1" fmla="*/ 3270 h 435318"/>
              <a:gd name="connsiteX2" fmla="*/ 1379178 w 1613188"/>
              <a:gd name="connsiteY2" fmla="*/ 95 h 435318"/>
              <a:gd name="connsiteX3" fmla="*/ 1613112 w 1613188"/>
              <a:gd name="connsiteY3" fmla="*/ 173704 h 435318"/>
              <a:gd name="connsiteX4" fmla="*/ 1609937 w 1613188"/>
              <a:gd name="connsiteY4" fmla="*/ 255359 h 435318"/>
              <a:gd name="connsiteX5" fmla="*/ 1388703 w 1613188"/>
              <a:gd name="connsiteY5" fmla="*/ 435318 h 435318"/>
              <a:gd name="connsiteX6" fmla="*/ 205359 w 1613188"/>
              <a:gd name="connsiteY6" fmla="*/ 435318 h 435318"/>
              <a:gd name="connsiteX7" fmla="*/ 0 w 1613188"/>
              <a:gd name="connsiteY7" fmla="*/ 249009 h 435318"/>
              <a:gd name="connsiteX8" fmla="*/ 0 w 1613188"/>
              <a:gd name="connsiteY8" fmla="*/ 186404 h 435318"/>
              <a:gd name="connsiteX0" fmla="*/ 0 w 1610035"/>
              <a:gd name="connsiteY0" fmla="*/ 186401 h 435315"/>
              <a:gd name="connsiteX1" fmla="*/ 211709 w 1610035"/>
              <a:gd name="connsiteY1" fmla="*/ 3267 h 435315"/>
              <a:gd name="connsiteX2" fmla="*/ 1379178 w 1610035"/>
              <a:gd name="connsiteY2" fmla="*/ 92 h 435315"/>
              <a:gd name="connsiteX3" fmla="*/ 1609937 w 1610035"/>
              <a:gd name="connsiteY3" fmla="*/ 176876 h 435315"/>
              <a:gd name="connsiteX4" fmla="*/ 1609937 w 1610035"/>
              <a:gd name="connsiteY4" fmla="*/ 255356 h 435315"/>
              <a:gd name="connsiteX5" fmla="*/ 1388703 w 1610035"/>
              <a:gd name="connsiteY5" fmla="*/ 435315 h 435315"/>
              <a:gd name="connsiteX6" fmla="*/ 205359 w 1610035"/>
              <a:gd name="connsiteY6" fmla="*/ 435315 h 435315"/>
              <a:gd name="connsiteX7" fmla="*/ 0 w 1610035"/>
              <a:gd name="connsiteY7" fmla="*/ 249006 h 435315"/>
              <a:gd name="connsiteX8" fmla="*/ 0 w 1610035"/>
              <a:gd name="connsiteY8" fmla="*/ 186401 h 435315"/>
              <a:gd name="connsiteX0" fmla="*/ 0 w 1610016"/>
              <a:gd name="connsiteY0" fmla="*/ 186401 h 435315"/>
              <a:gd name="connsiteX1" fmla="*/ 211709 w 1610016"/>
              <a:gd name="connsiteY1" fmla="*/ 3267 h 435315"/>
              <a:gd name="connsiteX2" fmla="*/ 1379178 w 1610016"/>
              <a:gd name="connsiteY2" fmla="*/ 92 h 435315"/>
              <a:gd name="connsiteX3" fmla="*/ 1609937 w 1610016"/>
              <a:gd name="connsiteY3" fmla="*/ 176876 h 435315"/>
              <a:gd name="connsiteX4" fmla="*/ 1606762 w 1610016"/>
              <a:gd name="connsiteY4" fmla="*/ 236306 h 435315"/>
              <a:gd name="connsiteX5" fmla="*/ 1388703 w 1610016"/>
              <a:gd name="connsiteY5" fmla="*/ 435315 h 435315"/>
              <a:gd name="connsiteX6" fmla="*/ 205359 w 1610016"/>
              <a:gd name="connsiteY6" fmla="*/ 435315 h 435315"/>
              <a:gd name="connsiteX7" fmla="*/ 0 w 1610016"/>
              <a:gd name="connsiteY7" fmla="*/ 249006 h 435315"/>
              <a:gd name="connsiteX8" fmla="*/ 0 w 1610016"/>
              <a:gd name="connsiteY8" fmla="*/ 186401 h 435315"/>
              <a:gd name="connsiteX0" fmla="*/ 0 w 1610016"/>
              <a:gd name="connsiteY0" fmla="*/ 186401 h 435315"/>
              <a:gd name="connsiteX1" fmla="*/ 211709 w 1610016"/>
              <a:gd name="connsiteY1" fmla="*/ 3267 h 435315"/>
              <a:gd name="connsiteX2" fmla="*/ 1379178 w 1610016"/>
              <a:gd name="connsiteY2" fmla="*/ 92 h 435315"/>
              <a:gd name="connsiteX3" fmla="*/ 1609937 w 1610016"/>
              <a:gd name="connsiteY3" fmla="*/ 176876 h 435315"/>
              <a:gd name="connsiteX4" fmla="*/ 1606762 w 1610016"/>
              <a:gd name="connsiteY4" fmla="*/ 236306 h 435315"/>
              <a:gd name="connsiteX5" fmla="*/ 1388703 w 1610016"/>
              <a:gd name="connsiteY5" fmla="*/ 435315 h 435315"/>
              <a:gd name="connsiteX6" fmla="*/ 205359 w 1610016"/>
              <a:gd name="connsiteY6" fmla="*/ 435315 h 435315"/>
              <a:gd name="connsiteX7" fmla="*/ 0 w 1610016"/>
              <a:gd name="connsiteY7" fmla="*/ 249006 h 435315"/>
              <a:gd name="connsiteX8" fmla="*/ 0 w 1610016"/>
              <a:gd name="connsiteY8" fmla="*/ 186401 h 435315"/>
              <a:gd name="connsiteX0" fmla="*/ 0 w 1610016"/>
              <a:gd name="connsiteY0" fmla="*/ 186401 h 435315"/>
              <a:gd name="connsiteX1" fmla="*/ 211709 w 1610016"/>
              <a:gd name="connsiteY1" fmla="*/ 3267 h 435315"/>
              <a:gd name="connsiteX2" fmla="*/ 1379178 w 1610016"/>
              <a:gd name="connsiteY2" fmla="*/ 92 h 435315"/>
              <a:gd name="connsiteX3" fmla="*/ 1609937 w 1610016"/>
              <a:gd name="connsiteY3" fmla="*/ 176876 h 435315"/>
              <a:gd name="connsiteX4" fmla="*/ 1606762 w 1610016"/>
              <a:gd name="connsiteY4" fmla="*/ 236306 h 435315"/>
              <a:gd name="connsiteX5" fmla="*/ 1388703 w 1610016"/>
              <a:gd name="connsiteY5" fmla="*/ 435315 h 435315"/>
              <a:gd name="connsiteX6" fmla="*/ 224409 w 1610016"/>
              <a:gd name="connsiteY6" fmla="*/ 432140 h 435315"/>
              <a:gd name="connsiteX7" fmla="*/ 0 w 1610016"/>
              <a:gd name="connsiteY7" fmla="*/ 249006 h 435315"/>
              <a:gd name="connsiteX8" fmla="*/ 0 w 1610016"/>
              <a:gd name="connsiteY8" fmla="*/ 186401 h 435315"/>
              <a:gd name="connsiteX0" fmla="*/ 0 w 1610016"/>
              <a:gd name="connsiteY0" fmla="*/ 186401 h 435315"/>
              <a:gd name="connsiteX1" fmla="*/ 211709 w 1610016"/>
              <a:gd name="connsiteY1" fmla="*/ 3267 h 435315"/>
              <a:gd name="connsiteX2" fmla="*/ 1379178 w 1610016"/>
              <a:gd name="connsiteY2" fmla="*/ 92 h 435315"/>
              <a:gd name="connsiteX3" fmla="*/ 1609937 w 1610016"/>
              <a:gd name="connsiteY3" fmla="*/ 176876 h 435315"/>
              <a:gd name="connsiteX4" fmla="*/ 1606762 w 1610016"/>
              <a:gd name="connsiteY4" fmla="*/ 236306 h 435315"/>
              <a:gd name="connsiteX5" fmla="*/ 1388703 w 1610016"/>
              <a:gd name="connsiteY5" fmla="*/ 435315 h 435315"/>
              <a:gd name="connsiteX6" fmla="*/ 224409 w 1610016"/>
              <a:gd name="connsiteY6" fmla="*/ 432140 h 435315"/>
              <a:gd name="connsiteX7" fmla="*/ 3175 w 1610016"/>
              <a:gd name="connsiteY7" fmla="*/ 217256 h 435315"/>
              <a:gd name="connsiteX8" fmla="*/ 0 w 1610016"/>
              <a:gd name="connsiteY8" fmla="*/ 186401 h 435315"/>
              <a:gd name="connsiteX0" fmla="*/ 0 w 1610016"/>
              <a:gd name="connsiteY0" fmla="*/ 186401 h 435315"/>
              <a:gd name="connsiteX1" fmla="*/ 211709 w 1610016"/>
              <a:gd name="connsiteY1" fmla="*/ 3267 h 435315"/>
              <a:gd name="connsiteX2" fmla="*/ 1379178 w 1610016"/>
              <a:gd name="connsiteY2" fmla="*/ 92 h 435315"/>
              <a:gd name="connsiteX3" fmla="*/ 1609937 w 1610016"/>
              <a:gd name="connsiteY3" fmla="*/ 176876 h 435315"/>
              <a:gd name="connsiteX4" fmla="*/ 1606762 w 1610016"/>
              <a:gd name="connsiteY4" fmla="*/ 236306 h 435315"/>
              <a:gd name="connsiteX5" fmla="*/ 1388703 w 1610016"/>
              <a:gd name="connsiteY5" fmla="*/ 435315 h 435315"/>
              <a:gd name="connsiteX6" fmla="*/ 224409 w 1610016"/>
              <a:gd name="connsiteY6" fmla="*/ 432140 h 435315"/>
              <a:gd name="connsiteX7" fmla="*/ 3175 w 1610016"/>
              <a:gd name="connsiteY7" fmla="*/ 217256 h 435315"/>
              <a:gd name="connsiteX8" fmla="*/ 0 w 1610016"/>
              <a:gd name="connsiteY8" fmla="*/ 186401 h 435315"/>
              <a:gd name="connsiteX0" fmla="*/ 3175 w 1606841"/>
              <a:gd name="connsiteY0" fmla="*/ 218151 h 435315"/>
              <a:gd name="connsiteX1" fmla="*/ 208534 w 1606841"/>
              <a:gd name="connsiteY1" fmla="*/ 3267 h 435315"/>
              <a:gd name="connsiteX2" fmla="*/ 1376003 w 1606841"/>
              <a:gd name="connsiteY2" fmla="*/ 92 h 435315"/>
              <a:gd name="connsiteX3" fmla="*/ 1606762 w 1606841"/>
              <a:gd name="connsiteY3" fmla="*/ 176876 h 435315"/>
              <a:gd name="connsiteX4" fmla="*/ 1603587 w 1606841"/>
              <a:gd name="connsiteY4" fmla="*/ 236306 h 435315"/>
              <a:gd name="connsiteX5" fmla="*/ 1385528 w 1606841"/>
              <a:gd name="connsiteY5" fmla="*/ 435315 h 435315"/>
              <a:gd name="connsiteX6" fmla="*/ 221234 w 1606841"/>
              <a:gd name="connsiteY6" fmla="*/ 432140 h 435315"/>
              <a:gd name="connsiteX7" fmla="*/ 0 w 1606841"/>
              <a:gd name="connsiteY7" fmla="*/ 217256 h 435315"/>
              <a:gd name="connsiteX8" fmla="*/ 3175 w 1606841"/>
              <a:gd name="connsiteY8" fmla="*/ 218151 h 435315"/>
              <a:gd name="connsiteX0" fmla="*/ 3175 w 1606841"/>
              <a:gd name="connsiteY0" fmla="*/ 218151 h 435315"/>
              <a:gd name="connsiteX1" fmla="*/ 208534 w 1606841"/>
              <a:gd name="connsiteY1" fmla="*/ 3267 h 435315"/>
              <a:gd name="connsiteX2" fmla="*/ 1376003 w 1606841"/>
              <a:gd name="connsiteY2" fmla="*/ 92 h 435315"/>
              <a:gd name="connsiteX3" fmla="*/ 1606762 w 1606841"/>
              <a:gd name="connsiteY3" fmla="*/ 176876 h 435315"/>
              <a:gd name="connsiteX4" fmla="*/ 1603587 w 1606841"/>
              <a:gd name="connsiteY4" fmla="*/ 236306 h 435315"/>
              <a:gd name="connsiteX5" fmla="*/ 1385528 w 1606841"/>
              <a:gd name="connsiteY5" fmla="*/ 435315 h 435315"/>
              <a:gd name="connsiteX6" fmla="*/ 221234 w 1606841"/>
              <a:gd name="connsiteY6" fmla="*/ 432140 h 435315"/>
              <a:gd name="connsiteX7" fmla="*/ 0 w 1606841"/>
              <a:gd name="connsiteY7" fmla="*/ 217256 h 435315"/>
              <a:gd name="connsiteX8" fmla="*/ 3175 w 1606841"/>
              <a:gd name="connsiteY8" fmla="*/ 218151 h 435315"/>
              <a:gd name="connsiteX0" fmla="*/ 6350 w 1606841"/>
              <a:gd name="connsiteY0" fmla="*/ 205451 h 435315"/>
              <a:gd name="connsiteX1" fmla="*/ 208534 w 1606841"/>
              <a:gd name="connsiteY1" fmla="*/ 3267 h 435315"/>
              <a:gd name="connsiteX2" fmla="*/ 1376003 w 1606841"/>
              <a:gd name="connsiteY2" fmla="*/ 92 h 435315"/>
              <a:gd name="connsiteX3" fmla="*/ 1606762 w 1606841"/>
              <a:gd name="connsiteY3" fmla="*/ 176876 h 435315"/>
              <a:gd name="connsiteX4" fmla="*/ 1603587 w 1606841"/>
              <a:gd name="connsiteY4" fmla="*/ 236306 h 435315"/>
              <a:gd name="connsiteX5" fmla="*/ 1385528 w 1606841"/>
              <a:gd name="connsiteY5" fmla="*/ 435315 h 435315"/>
              <a:gd name="connsiteX6" fmla="*/ 221234 w 1606841"/>
              <a:gd name="connsiteY6" fmla="*/ 432140 h 435315"/>
              <a:gd name="connsiteX7" fmla="*/ 0 w 1606841"/>
              <a:gd name="connsiteY7" fmla="*/ 217256 h 435315"/>
              <a:gd name="connsiteX8" fmla="*/ 6350 w 1606841"/>
              <a:gd name="connsiteY8" fmla="*/ 205451 h 435315"/>
              <a:gd name="connsiteX0" fmla="*/ 3175 w 1606841"/>
              <a:gd name="connsiteY0" fmla="*/ 221326 h 435315"/>
              <a:gd name="connsiteX1" fmla="*/ 208534 w 1606841"/>
              <a:gd name="connsiteY1" fmla="*/ 3267 h 435315"/>
              <a:gd name="connsiteX2" fmla="*/ 1376003 w 1606841"/>
              <a:gd name="connsiteY2" fmla="*/ 92 h 435315"/>
              <a:gd name="connsiteX3" fmla="*/ 1606762 w 1606841"/>
              <a:gd name="connsiteY3" fmla="*/ 176876 h 435315"/>
              <a:gd name="connsiteX4" fmla="*/ 1603587 w 1606841"/>
              <a:gd name="connsiteY4" fmla="*/ 236306 h 435315"/>
              <a:gd name="connsiteX5" fmla="*/ 1385528 w 1606841"/>
              <a:gd name="connsiteY5" fmla="*/ 435315 h 435315"/>
              <a:gd name="connsiteX6" fmla="*/ 221234 w 1606841"/>
              <a:gd name="connsiteY6" fmla="*/ 432140 h 435315"/>
              <a:gd name="connsiteX7" fmla="*/ 0 w 1606841"/>
              <a:gd name="connsiteY7" fmla="*/ 217256 h 435315"/>
              <a:gd name="connsiteX8" fmla="*/ 3175 w 1606841"/>
              <a:gd name="connsiteY8" fmla="*/ 221326 h 435315"/>
              <a:gd name="connsiteX0" fmla="*/ 3175 w 1606841"/>
              <a:gd name="connsiteY0" fmla="*/ 221301 h 435290"/>
              <a:gd name="connsiteX1" fmla="*/ 208534 w 1606841"/>
              <a:gd name="connsiteY1" fmla="*/ 3242 h 435290"/>
              <a:gd name="connsiteX2" fmla="*/ 1376003 w 1606841"/>
              <a:gd name="connsiteY2" fmla="*/ 67 h 435290"/>
              <a:gd name="connsiteX3" fmla="*/ 1606762 w 1606841"/>
              <a:gd name="connsiteY3" fmla="*/ 208601 h 435290"/>
              <a:gd name="connsiteX4" fmla="*/ 1603587 w 1606841"/>
              <a:gd name="connsiteY4" fmla="*/ 236281 h 435290"/>
              <a:gd name="connsiteX5" fmla="*/ 1385528 w 1606841"/>
              <a:gd name="connsiteY5" fmla="*/ 435290 h 435290"/>
              <a:gd name="connsiteX6" fmla="*/ 221234 w 1606841"/>
              <a:gd name="connsiteY6" fmla="*/ 432115 h 435290"/>
              <a:gd name="connsiteX7" fmla="*/ 0 w 1606841"/>
              <a:gd name="connsiteY7" fmla="*/ 217231 h 435290"/>
              <a:gd name="connsiteX8" fmla="*/ 3175 w 1606841"/>
              <a:gd name="connsiteY8" fmla="*/ 221301 h 435290"/>
              <a:gd name="connsiteX0" fmla="*/ 3175 w 1622291"/>
              <a:gd name="connsiteY0" fmla="*/ 221301 h 435290"/>
              <a:gd name="connsiteX1" fmla="*/ 208534 w 1622291"/>
              <a:gd name="connsiteY1" fmla="*/ 3242 h 435290"/>
              <a:gd name="connsiteX2" fmla="*/ 1376003 w 1622291"/>
              <a:gd name="connsiteY2" fmla="*/ 67 h 435290"/>
              <a:gd name="connsiteX3" fmla="*/ 1606762 w 1622291"/>
              <a:gd name="connsiteY3" fmla="*/ 208601 h 435290"/>
              <a:gd name="connsiteX4" fmla="*/ 1603587 w 1622291"/>
              <a:gd name="connsiteY4" fmla="*/ 236281 h 435290"/>
              <a:gd name="connsiteX5" fmla="*/ 1607097 w 1622291"/>
              <a:gd name="connsiteY5" fmla="*/ 212370 h 435290"/>
              <a:gd name="connsiteX6" fmla="*/ 1385528 w 1622291"/>
              <a:gd name="connsiteY6" fmla="*/ 435290 h 435290"/>
              <a:gd name="connsiteX7" fmla="*/ 221234 w 1622291"/>
              <a:gd name="connsiteY7" fmla="*/ 432115 h 435290"/>
              <a:gd name="connsiteX8" fmla="*/ 0 w 1622291"/>
              <a:gd name="connsiteY8" fmla="*/ 217231 h 435290"/>
              <a:gd name="connsiteX9" fmla="*/ 3175 w 1622291"/>
              <a:gd name="connsiteY9" fmla="*/ 221301 h 435290"/>
              <a:gd name="connsiteX0" fmla="*/ 3175 w 1622291"/>
              <a:gd name="connsiteY0" fmla="*/ 221301 h 435290"/>
              <a:gd name="connsiteX1" fmla="*/ 208534 w 1622291"/>
              <a:gd name="connsiteY1" fmla="*/ 3242 h 435290"/>
              <a:gd name="connsiteX2" fmla="*/ 1376003 w 1622291"/>
              <a:gd name="connsiteY2" fmla="*/ 67 h 435290"/>
              <a:gd name="connsiteX3" fmla="*/ 1606762 w 1622291"/>
              <a:gd name="connsiteY3" fmla="*/ 208601 h 435290"/>
              <a:gd name="connsiteX4" fmla="*/ 1603587 w 1622291"/>
              <a:gd name="connsiteY4" fmla="*/ 236281 h 435290"/>
              <a:gd name="connsiteX5" fmla="*/ 1607097 w 1622291"/>
              <a:gd name="connsiteY5" fmla="*/ 212370 h 435290"/>
              <a:gd name="connsiteX6" fmla="*/ 1385528 w 1622291"/>
              <a:gd name="connsiteY6" fmla="*/ 435290 h 435290"/>
              <a:gd name="connsiteX7" fmla="*/ 221234 w 1622291"/>
              <a:gd name="connsiteY7" fmla="*/ 432115 h 435290"/>
              <a:gd name="connsiteX8" fmla="*/ 0 w 1622291"/>
              <a:gd name="connsiteY8" fmla="*/ 217231 h 435290"/>
              <a:gd name="connsiteX9" fmla="*/ 3175 w 1622291"/>
              <a:gd name="connsiteY9" fmla="*/ 221301 h 435290"/>
              <a:gd name="connsiteX0" fmla="*/ 3175 w 1607097"/>
              <a:gd name="connsiteY0" fmla="*/ 221301 h 435290"/>
              <a:gd name="connsiteX1" fmla="*/ 208534 w 1607097"/>
              <a:gd name="connsiteY1" fmla="*/ 3242 h 435290"/>
              <a:gd name="connsiteX2" fmla="*/ 1376003 w 1607097"/>
              <a:gd name="connsiteY2" fmla="*/ 67 h 435290"/>
              <a:gd name="connsiteX3" fmla="*/ 1606762 w 1607097"/>
              <a:gd name="connsiteY3" fmla="*/ 208601 h 435290"/>
              <a:gd name="connsiteX4" fmla="*/ 1603587 w 1607097"/>
              <a:gd name="connsiteY4" fmla="*/ 236281 h 435290"/>
              <a:gd name="connsiteX5" fmla="*/ 1607097 w 1607097"/>
              <a:gd name="connsiteY5" fmla="*/ 212370 h 435290"/>
              <a:gd name="connsiteX6" fmla="*/ 1385528 w 1607097"/>
              <a:gd name="connsiteY6" fmla="*/ 435290 h 435290"/>
              <a:gd name="connsiteX7" fmla="*/ 221234 w 1607097"/>
              <a:gd name="connsiteY7" fmla="*/ 432115 h 435290"/>
              <a:gd name="connsiteX8" fmla="*/ 0 w 1607097"/>
              <a:gd name="connsiteY8" fmla="*/ 217231 h 435290"/>
              <a:gd name="connsiteX9" fmla="*/ 3175 w 1607097"/>
              <a:gd name="connsiteY9" fmla="*/ 221301 h 435290"/>
              <a:gd name="connsiteX0" fmla="*/ 3175 w 1607097"/>
              <a:gd name="connsiteY0" fmla="*/ 221301 h 435290"/>
              <a:gd name="connsiteX1" fmla="*/ 208534 w 1607097"/>
              <a:gd name="connsiteY1" fmla="*/ 3242 h 435290"/>
              <a:gd name="connsiteX2" fmla="*/ 1376003 w 1607097"/>
              <a:gd name="connsiteY2" fmla="*/ 67 h 435290"/>
              <a:gd name="connsiteX3" fmla="*/ 1606762 w 1607097"/>
              <a:gd name="connsiteY3" fmla="*/ 208601 h 435290"/>
              <a:gd name="connsiteX4" fmla="*/ 1603587 w 1607097"/>
              <a:gd name="connsiteY4" fmla="*/ 236281 h 435290"/>
              <a:gd name="connsiteX5" fmla="*/ 1607097 w 1607097"/>
              <a:gd name="connsiteY5" fmla="*/ 212370 h 435290"/>
              <a:gd name="connsiteX6" fmla="*/ 1385528 w 1607097"/>
              <a:gd name="connsiteY6" fmla="*/ 435290 h 435290"/>
              <a:gd name="connsiteX7" fmla="*/ 221234 w 1607097"/>
              <a:gd name="connsiteY7" fmla="*/ 432115 h 435290"/>
              <a:gd name="connsiteX8" fmla="*/ 0 w 1607097"/>
              <a:gd name="connsiteY8" fmla="*/ 217231 h 435290"/>
              <a:gd name="connsiteX9" fmla="*/ 3175 w 1607097"/>
              <a:gd name="connsiteY9" fmla="*/ 221301 h 435290"/>
              <a:gd name="connsiteX0" fmla="*/ 3175 w 1607097"/>
              <a:gd name="connsiteY0" fmla="*/ 221301 h 435290"/>
              <a:gd name="connsiteX1" fmla="*/ 208534 w 1607097"/>
              <a:gd name="connsiteY1" fmla="*/ 3242 h 435290"/>
              <a:gd name="connsiteX2" fmla="*/ 1376003 w 1607097"/>
              <a:gd name="connsiteY2" fmla="*/ 67 h 435290"/>
              <a:gd name="connsiteX3" fmla="*/ 1606762 w 1607097"/>
              <a:gd name="connsiteY3" fmla="*/ 208601 h 435290"/>
              <a:gd name="connsiteX4" fmla="*/ 1603587 w 1607097"/>
              <a:gd name="connsiteY4" fmla="*/ 236281 h 435290"/>
              <a:gd name="connsiteX5" fmla="*/ 1607097 w 1607097"/>
              <a:gd name="connsiteY5" fmla="*/ 212370 h 435290"/>
              <a:gd name="connsiteX6" fmla="*/ 1385528 w 1607097"/>
              <a:gd name="connsiteY6" fmla="*/ 435290 h 435290"/>
              <a:gd name="connsiteX7" fmla="*/ 221234 w 1607097"/>
              <a:gd name="connsiteY7" fmla="*/ 432115 h 435290"/>
              <a:gd name="connsiteX8" fmla="*/ 0 w 1607097"/>
              <a:gd name="connsiteY8" fmla="*/ 217231 h 435290"/>
              <a:gd name="connsiteX9" fmla="*/ 3175 w 1607097"/>
              <a:gd name="connsiteY9" fmla="*/ 221301 h 435290"/>
              <a:gd name="connsiteX0" fmla="*/ 3175 w 1607097"/>
              <a:gd name="connsiteY0" fmla="*/ 221234 h 435223"/>
              <a:gd name="connsiteX1" fmla="*/ 208534 w 1607097"/>
              <a:gd name="connsiteY1" fmla="*/ 3175 h 435223"/>
              <a:gd name="connsiteX2" fmla="*/ 1376003 w 1607097"/>
              <a:gd name="connsiteY2" fmla="*/ 0 h 435223"/>
              <a:gd name="connsiteX3" fmla="*/ 1606762 w 1607097"/>
              <a:gd name="connsiteY3" fmla="*/ 208534 h 435223"/>
              <a:gd name="connsiteX4" fmla="*/ 1603587 w 1607097"/>
              <a:gd name="connsiteY4" fmla="*/ 236214 h 435223"/>
              <a:gd name="connsiteX5" fmla="*/ 1607097 w 1607097"/>
              <a:gd name="connsiteY5" fmla="*/ 212303 h 435223"/>
              <a:gd name="connsiteX6" fmla="*/ 1385528 w 1607097"/>
              <a:gd name="connsiteY6" fmla="*/ 435223 h 435223"/>
              <a:gd name="connsiteX7" fmla="*/ 221234 w 1607097"/>
              <a:gd name="connsiteY7" fmla="*/ 432048 h 435223"/>
              <a:gd name="connsiteX8" fmla="*/ 0 w 1607097"/>
              <a:gd name="connsiteY8" fmla="*/ 217164 h 435223"/>
              <a:gd name="connsiteX9" fmla="*/ 3175 w 1607097"/>
              <a:gd name="connsiteY9" fmla="*/ 221234 h 435223"/>
              <a:gd name="connsiteX0" fmla="*/ 3175 w 1609937"/>
              <a:gd name="connsiteY0" fmla="*/ 221234 h 435223"/>
              <a:gd name="connsiteX1" fmla="*/ 208534 w 1609937"/>
              <a:gd name="connsiteY1" fmla="*/ 3175 h 435223"/>
              <a:gd name="connsiteX2" fmla="*/ 1376003 w 1609937"/>
              <a:gd name="connsiteY2" fmla="*/ 0 h 435223"/>
              <a:gd name="connsiteX3" fmla="*/ 1606762 w 1609937"/>
              <a:gd name="connsiteY3" fmla="*/ 208534 h 435223"/>
              <a:gd name="connsiteX4" fmla="*/ 1609937 w 1609937"/>
              <a:gd name="connsiteY4" fmla="*/ 204464 h 435223"/>
              <a:gd name="connsiteX5" fmla="*/ 1607097 w 1609937"/>
              <a:gd name="connsiteY5" fmla="*/ 212303 h 435223"/>
              <a:gd name="connsiteX6" fmla="*/ 1385528 w 1609937"/>
              <a:gd name="connsiteY6" fmla="*/ 435223 h 435223"/>
              <a:gd name="connsiteX7" fmla="*/ 221234 w 1609937"/>
              <a:gd name="connsiteY7" fmla="*/ 432048 h 435223"/>
              <a:gd name="connsiteX8" fmla="*/ 0 w 1609937"/>
              <a:gd name="connsiteY8" fmla="*/ 217164 h 435223"/>
              <a:gd name="connsiteX9" fmla="*/ 3175 w 1609937"/>
              <a:gd name="connsiteY9" fmla="*/ 221234 h 435223"/>
              <a:gd name="connsiteX0" fmla="*/ 3175 w 1607097"/>
              <a:gd name="connsiteY0" fmla="*/ 221234 h 435223"/>
              <a:gd name="connsiteX1" fmla="*/ 208534 w 1607097"/>
              <a:gd name="connsiteY1" fmla="*/ 3175 h 435223"/>
              <a:gd name="connsiteX2" fmla="*/ 1376003 w 1607097"/>
              <a:gd name="connsiteY2" fmla="*/ 0 h 435223"/>
              <a:gd name="connsiteX3" fmla="*/ 1606762 w 1607097"/>
              <a:gd name="connsiteY3" fmla="*/ 208534 h 435223"/>
              <a:gd name="connsiteX4" fmla="*/ 1606762 w 1607097"/>
              <a:gd name="connsiteY4" fmla="*/ 217164 h 435223"/>
              <a:gd name="connsiteX5" fmla="*/ 1607097 w 1607097"/>
              <a:gd name="connsiteY5" fmla="*/ 212303 h 435223"/>
              <a:gd name="connsiteX6" fmla="*/ 1385528 w 1607097"/>
              <a:gd name="connsiteY6" fmla="*/ 435223 h 435223"/>
              <a:gd name="connsiteX7" fmla="*/ 221234 w 1607097"/>
              <a:gd name="connsiteY7" fmla="*/ 432048 h 435223"/>
              <a:gd name="connsiteX8" fmla="*/ 0 w 1607097"/>
              <a:gd name="connsiteY8" fmla="*/ 217164 h 435223"/>
              <a:gd name="connsiteX9" fmla="*/ 3175 w 1607097"/>
              <a:gd name="connsiteY9" fmla="*/ 221234 h 435223"/>
              <a:gd name="connsiteX0" fmla="*/ 3175 w 1607097"/>
              <a:gd name="connsiteY0" fmla="*/ 2244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21234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24409 h 438398"/>
              <a:gd name="connsiteX0" fmla="*/ 3175 w 1607097"/>
              <a:gd name="connsiteY0" fmla="*/ 2244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21234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24409 h 438398"/>
              <a:gd name="connsiteX0" fmla="*/ 3175 w 1607097"/>
              <a:gd name="connsiteY0" fmla="*/ 2244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21234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24409 h 438398"/>
              <a:gd name="connsiteX0" fmla="*/ 3175 w 1607097"/>
              <a:gd name="connsiteY0" fmla="*/ 2244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75209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24409 h 438398"/>
              <a:gd name="connsiteX0" fmla="*/ 3175 w 1607097"/>
              <a:gd name="connsiteY0" fmla="*/ 2244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75209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24409 h 438398"/>
              <a:gd name="connsiteX0" fmla="*/ 3175 w 1607097"/>
              <a:gd name="connsiteY0" fmla="*/ 2371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75209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37109 h 438398"/>
              <a:gd name="connsiteX0" fmla="*/ 3175 w 1607097"/>
              <a:gd name="connsiteY0" fmla="*/ 2371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75209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37109 h 438398"/>
              <a:gd name="connsiteX0" fmla="*/ 0 w 1603922"/>
              <a:gd name="connsiteY0" fmla="*/ 237109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0 w 1603922"/>
              <a:gd name="connsiteY9" fmla="*/ 237109 h 438398"/>
              <a:gd name="connsiteX0" fmla="*/ 3175 w 1603922"/>
              <a:gd name="connsiteY0" fmla="*/ 233934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3175 w 1603922"/>
              <a:gd name="connsiteY9" fmla="*/ 233934 h 438398"/>
              <a:gd name="connsiteX0" fmla="*/ 6350 w 1603922"/>
              <a:gd name="connsiteY0" fmla="*/ 221234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6350 w 1603922"/>
              <a:gd name="connsiteY9" fmla="*/ 221234 h 438398"/>
              <a:gd name="connsiteX0" fmla="*/ 9525 w 1603922"/>
              <a:gd name="connsiteY0" fmla="*/ 224409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9525 w 1603922"/>
              <a:gd name="connsiteY9" fmla="*/ 224409 h 438398"/>
              <a:gd name="connsiteX0" fmla="*/ 0 w 1607097"/>
              <a:gd name="connsiteY0" fmla="*/ 2244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75209 w 1607097"/>
              <a:gd name="connsiteY7" fmla="*/ 435223 h 438398"/>
              <a:gd name="connsiteX8" fmla="*/ 3175 w 1607097"/>
              <a:gd name="connsiteY8" fmla="*/ 223514 h 438398"/>
              <a:gd name="connsiteX9" fmla="*/ 0 w 1607097"/>
              <a:gd name="connsiteY9" fmla="*/ 224409 h 438398"/>
              <a:gd name="connsiteX0" fmla="*/ 6350 w 1603922"/>
              <a:gd name="connsiteY0" fmla="*/ 221234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6350 w 1603922"/>
              <a:gd name="connsiteY9" fmla="*/ 221234 h 438398"/>
              <a:gd name="connsiteX0" fmla="*/ 3175 w 1603922"/>
              <a:gd name="connsiteY0" fmla="*/ 224409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3175 w 1603922"/>
              <a:gd name="connsiteY9" fmla="*/ 224409 h 438398"/>
              <a:gd name="connsiteX0" fmla="*/ 3175 w 1603922"/>
              <a:gd name="connsiteY0" fmla="*/ 224409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3175 w 1603922"/>
              <a:gd name="connsiteY9" fmla="*/ 224409 h 438398"/>
              <a:gd name="connsiteX0" fmla="*/ 3175 w 1603922"/>
              <a:gd name="connsiteY0" fmla="*/ 224409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3175 w 1603922"/>
              <a:gd name="connsiteY9" fmla="*/ 224409 h 438398"/>
              <a:gd name="connsiteX0" fmla="*/ 3175 w 1603922"/>
              <a:gd name="connsiteY0" fmla="*/ 224409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3175 w 1603922"/>
              <a:gd name="connsiteY9" fmla="*/ 224409 h 438398"/>
              <a:gd name="connsiteX0" fmla="*/ 3175 w 1603922"/>
              <a:gd name="connsiteY0" fmla="*/ 227584 h 441573"/>
              <a:gd name="connsiteX1" fmla="*/ 268859 w 1603922"/>
              <a:gd name="connsiteY1" fmla="*/ 0 h 441573"/>
              <a:gd name="connsiteX2" fmla="*/ 1372828 w 1603922"/>
              <a:gd name="connsiteY2" fmla="*/ 6350 h 441573"/>
              <a:gd name="connsiteX3" fmla="*/ 1603587 w 1603922"/>
              <a:gd name="connsiteY3" fmla="*/ 214884 h 441573"/>
              <a:gd name="connsiteX4" fmla="*/ 1603587 w 1603922"/>
              <a:gd name="connsiteY4" fmla="*/ 223514 h 441573"/>
              <a:gd name="connsiteX5" fmla="*/ 1603922 w 1603922"/>
              <a:gd name="connsiteY5" fmla="*/ 218653 h 441573"/>
              <a:gd name="connsiteX6" fmla="*/ 1382353 w 1603922"/>
              <a:gd name="connsiteY6" fmla="*/ 441573 h 441573"/>
              <a:gd name="connsiteX7" fmla="*/ 272034 w 1603922"/>
              <a:gd name="connsiteY7" fmla="*/ 438398 h 441573"/>
              <a:gd name="connsiteX8" fmla="*/ 0 w 1603922"/>
              <a:gd name="connsiteY8" fmla="*/ 226689 h 441573"/>
              <a:gd name="connsiteX9" fmla="*/ 3175 w 1603922"/>
              <a:gd name="connsiteY9" fmla="*/ 227584 h 441573"/>
              <a:gd name="connsiteX0" fmla="*/ 3175 w 1603922"/>
              <a:gd name="connsiteY0" fmla="*/ 227584 h 441573"/>
              <a:gd name="connsiteX1" fmla="*/ 268859 w 1603922"/>
              <a:gd name="connsiteY1" fmla="*/ 0 h 441573"/>
              <a:gd name="connsiteX2" fmla="*/ 1372828 w 1603922"/>
              <a:gd name="connsiteY2" fmla="*/ 6350 h 441573"/>
              <a:gd name="connsiteX3" fmla="*/ 1603587 w 1603922"/>
              <a:gd name="connsiteY3" fmla="*/ 214884 h 441573"/>
              <a:gd name="connsiteX4" fmla="*/ 1603587 w 1603922"/>
              <a:gd name="connsiteY4" fmla="*/ 223514 h 441573"/>
              <a:gd name="connsiteX5" fmla="*/ 1603922 w 1603922"/>
              <a:gd name="connsiteY5" fmla="*/ 218653 h 441573"/>
              <a:gd name="connsiteX6" fmla="*/ 1382353 w 1603922"/>
              <a:gd name="connsiteY6" fmla="*/ 441573 h 441573"/>
              <a:gd name="connsiteX7" fmla="*/ 272034 w 1603922"/>
              <a:gd name="connsiteY7" fmla="*/ 438398 h 441573"/>
              <a:gd name="connsiteX8" fmla="*/ 0 w 1603922"/>
              <a:gd name="connsiteY8" fmla="*/ 226689 h 441573"/>
              <a:gd name="connsiteX9" fmla="*/ 3175 w 1603922"/>
              <a:gd name="connsiteY9" fmla="*/ 227584 h 441573"/>
              <a:gd name="connsiteX0" fmla="*/ 3175 w 1603922"/>
              <a:gd name="connsiteY0" fmla="*/ 227584 h 441671"/>
              <a:gd name="connsiteX1" fmla="*/ 268859 w 1603922"/>
              <a:gd name="connsiteY1" fmla="*/ 0 h 441671"/>
              <a:gd name="connsiteX2" fmla="*/ 1372828 w 1603922"/>
              <a:gd name="connsiteY2" fmla="*/ 6350 h 441671"/>
              <a:gd name="connsiteX3" fmla="*/ 1603587 w 1603922"/>
              <a:gd name="connsiteY3" fmla="*/ 214884 h 441671"/>
              <a:gd name="connsiteX4" fmla="*/ 1603587 w 1603922"/>
              <a:gd name="connsiteY4" fmla="*/ 223514 h 441671"/>
              <a:gd name="connsiteX5" fmla="*/ 1603922 w 1603922"/>
              <a:gd name="connsiteY5" fmla="*/ 218653 h 441671"/>
              <a:gd name="connsiteX6" fmla="*/ 1382353 w 1603922"/>
              <a:gd name="connsiteY6" fmla="*/ 441573 h 441671"/>
              <a:gd name="connsiteX7" fmla="*/ 297434 w 1603922"/>
              <a:gd name="connsiteY7" fmla="*/ 441573 h 441671"/>
              <a:gd name="connsiteX8" fmla="*/ 0 w 1603922"/>
              <a:gd name="connsiteY8" fmla="*/ 226689 h 441671"/>
              <a:gd name="connsiteX9" fmla="*/ 3175 w 1603922"/>
              <a:gd name="connsiteY9" fmla="*/ 227584 h 441671"/>
              <a:gd name="connsiteX0" fmla="*/ 3175 w 1603922"/>
              <a:gd name="connsiteY0" fmla="*/ 230759 h 441671"/>
              <a:gd name="connsiteX1" fmla="*/ 268859 w 1603922"/>
              <a:gd name="connsiteY1" fmla="*/ 0 h 441671"/>
              <a:gd name="connsiteX2" fmla="*/ 1372828 w 1603922"/>
              <a:gd name="connsiteY2" fmla="*/ 6350 h 441671"/>
              <a:gd name="connsiteX3" fmla="*/ 1603587 w 1603922"/>
              <a:gd name="connsiteY3" fmla="*/ 214884 h 441671"/>
              <a:gd name="connsiteX4" fmla="*/ 1603587 w 1603922"/>
              <a:gd name="connsiteY4" fmla="*/ 223514 h 441671"/>
              <a:gd name="connsiteX5" fmla="*/ 1603922 w 1603922"/>
              <a:gd name="connsiteY5" fmla="*/ 218653 h 441671"/>
              <a:gd name="connsiteX6" fmla="*/ 1382353 w 1603922"/>
              <a:gd name="connsiteY6" fmla="*/ 441573 h 441671"/>
              <a:gd name="connsiteX7" fmla="*/ 297434 w 1603922"/>
              <a:gd name="connsiteY7" fmla="*/ 441573 h 441671"/>
              <a:gd name="connsiteX8" fmla="*/ 0 w 1603922"/>
              <a:gd name="connsiteY8" fmla="*/ 226689 h 441671"/>
              <a:gd name="connsiteX9" fmla="*/ 3175 w 1603922"/>
              <a:gd name="connsiteY9" fmla="*/ 230759 h 441671"/>
              <a:gd name="connsiteX0" fmla="*/ 3175 w 1603922"/>
              <a:gd name="connsiteY0" fmla="*/ 230759 h 441671"/>
              <a:gd name="connsiteX1" fmla="*/ 268859 w 1603922"/>
              <a:gd name="connsiteY1" fmla="*/ 0 h 441671"/>
              <a:gd name="connsiteX2" fmla="*/ 1372828 w 1603922"/>
              <a:gd name="connsiteY2" fmla="*/ 6350 h 441671"/>
              <a:gd name="connsiteX3" fmla="*/ 1603587 w 1603922"/>
              <a:gd name="connsiteY3" fmla="*/ 214884 h 441671"/>
              <a:gd name="connsiteX4" fmla="*/ 1603587 w 1603922"/>
              <a:gd name="connsiteY4" fmla="*/ 223514 h 441671"/>
              <a:gd name="connsiteX5" fmla="*/ 1603922 w 1603922"/>
              <a:gd name="connsiteY5" fmla="*/ 218653 h 441671"/>
              <a:gd name="connsiteX6" fmla="*/ 1382353 w 1603922"/>
              <a:gd name="connsiteY6" fmla="*/ 441573 h 441671"/>
              <a:gd name="connsiteX7" fmla="*/ 297434 w 1603922"/>
              <a:gd name="connsiteY7" fmla="*/ 441573 h 441671"/>
              <a:gd name="connsiteX8" fmla="*/ 0 w 1603922"/>
              <a:gd name="connsiteY8" fmla="*/ 226689 h 441671"/>
              <a:gd name="connsiteX9" fmla="*/ 3175 w 1603922"/>
              <a:gd name="connsiteY9" fmla="*/ 230759 h 441671"/>
              <a:gd name="connsiteX0" fmla="*/ 0 w 1603922"/>
              <a:gd name="connsiteY0" fmla="*/ 218059 h 441671"/>
              <a:gd name="connsiteX1" fmla="*/ 268859 w 1603922"/>
              <a:gd name="connsiteY1" fmla="*/ 0 h 441671"/>
              <a:gd name="connsiteX2" fmla="*/ 1372828 w 1603922"/>
              <a:gd name="connsiteY2" fmla="*/ 6350 h 441671"/>
              <a:gd name="connsiteX3" fmla="*/ 1603587 w 1603922"/>
              <a:gd name="connsiteY3" fmla="*/ 214884 h 441671"/>
              <a:gd name="connsiteX4" fmla="*/ 1603587 w 1603922"/>
              <a:gd name="connsiteY4" fmla="*/ 223514 h 441671"/>
              <a:gd name="connsiteX5" fmla="*/ 1603922 w 1603922"/>
              <a:gd name="connsiteY5" fmla="*/ 218653 h 441671"/>
              <a:gd name="connsiteX6" fmla="*/ 1382353 w 1603922"/>
              <a:gd name="connsiteY6" fmla="*/ 441573 h 441671"/>
              <a:gd name="connsiteX7" fmla="*/ 297434 w 1603922"/>
              <a:gd name="connsiteY7" fmla="*/ 441573 h 441671"/>
              <a:gd name="connsiteX8" fmla="*/ 0 w 1603922"/>
              <a:gd name="connsiteY8" fmla="*/ 226689 h 441671"/>
              <a:gd name="connsiteX9" fmla="*/ 0 w 1603922"/>
              <a:gd name="connsiteY9" fmla="*/ 218059 h 441671"/>
              <a:gd name="connsiteX0" fmla="*/ 0 w 1603922"/>
              <a:gd name="connsiteY0" fmla="*/ 218059 h 441703"/>
              <a:gd name="connsiteX1" fmla="*/ 268859 w 1603922"/>
              <a:gd name="connsiteY1" fmla="*/ 0 h 441703"/>
              <a:gd name="connsiteX2" fmla="*/ 1372828 w 1603922"/>
              <a:gd name="connsiteY2" fmla="*/ 6350 h 441703"/>
              <a:gd name="connsiteX3" fmla="*/ 1603587 w 1603922"/>
              <a:gd name="connsiteY3" fmla="*/ 214884 h 441703"/>
              <a:gd name="connsiteX4" fmla="*/ 1603587 w 1603922"/>
              <a:gd name="connsiteY4" fmla="*/ 223514 h 441703"/>
              <a:gd name="connsiteX5" fmla="*/ 1603922 w 1603922"/>
              <a:gd name="connsiteY5" fmla="*/ 218653 h 441703"/>
              <a:gd name="connsiteX6" fmla="*/ 1382353 w 1603922"/>
              <a:gd name="connsiteY6" fmla="*/ 441573 h 441703"/>
              <a:gd name="connsiteX7" fmla="*/ 297434 w 1603922"/>
              <a:gd name="connsiteY7" fmla="*/ 441573 h 441703"/>
              <a:gd name="connsiteX8" fmla="*/ 0 w 1603922"/>
              <a:gd name="connsiteY8" fmla="*/ 226689 h 441703"/>
              <a:gd name="connsiteX9" fmla="*/ 0 w 1603922"/>
              <a:gd name="connsiteY9" fmla="*/ 218059 h 441703"/>
              <a:gd name="connsiteX0" fmla="*/ 0 w 1603922"/>
              <a:gd name="connsiteY0" fmla="*/ 218059 h 441837"/>
              <a:gd name="connsiteX1" fmla="*/ 268859 w 1603922"/>
              <a:gd name="connsiteY1" fmla="*/ 0 h 441837"/>
              <a:gd name="connsiteX2" fmla="*/ 1372828 w 1603922"/>
              <a:gd name="connsiteY2" fmla="*/ 6350 h 441837"/>
              <a:gd name="connsiteX3" fmla="*/ 1603587 w 1603922"/>
              <a:gd name="connsiteY3" fmla="*/ 214884 h 441837"/>
              <a:gd name="connsiteX4" fmla="*/ 1603587 w 1603922"/>
              <a:gd name="connsiteY4" fmla="*/ 223514 h 441837"/>
              <a:gd name="connsiteX5" fmla="*/ 1603922 w 1603922"/>
              <a:gd name="connsiteY5" fmla="*/ 218653 h 441837"/>
              <a:gd name="connsiteX6" fmla="*/ 1382353 w 1603922"/>
              <a:gd name="connsiteY6" fmla="*/ 441573 h 441837"/>
              <a:gd name="connsiteX7" fmla="*/ 297434 w 1603922"/>
              <a:gd name="connsiteY7" fmla="*/ 441573 h 441837"/>
              <a:gd name="connsiteX8" fmla="*/ 0 w 1603922"/>
              <a:gd name="connsiteY8" fmla="*/ 226689 h 441837"/>
              <a:gd name="connsiteX9" fmla="*/ 0 w 1603922"/>
              <a:gd name="connsiteY9" fmla="*/ 218059 h 441837"/>
              <a:gd name="connsiteX0" fmla="*/ 0 w 1603922"/>
              <a:gd name="connsiteY0" fmla="*/ 218059 h 441664"/>
              <a:gd name="connsiteX1" fmla="*/ 268859 w 1603922"/>
              <a:gd name="connsiteY1" fmla="*/ 0 h 441664"/>
              <a:gd name="connsiteX2" fmla="*/ 1372828 w 1603922"/>
              <a:gd name="connsiteY2" fmla="*/ 6350 h 441664"/>
              <a:gd name="connsiteX3" fmla="*/ 1603587 w 1603922"/>
              <a:gd name="connsiteY3" fmla="*/ 214884 h 441664"/>
              <a:gd name="connsiteX4" fmla="*/ 1603587 w 1603922"/>
              <a:gd name="connsiteY4" fmla="*/ 223514 h 441664"/>
              <a:gd name="connsiteX5" fmla="*/ 1603922 w 1603922"/>
              <a:gd name="connsiteY5" fmla="*/ 218653 h 441664"/>
              <a:gd name="connsiteX6" fmla="*/ 1382353 w 1603922"/>
              <a:gd name="connsiteY6" fmla="*/ 441573 h 441664"/>
              <a:gd name="connsiteX7" fmla="*/ 297434 w 1603922"/>
              <a:gd name="connsiteY7" fmla="*/ 441573 h 441664"/>
              <a:gd name="connsiteX8" fmla="*/ 0 w 1603922"/>
              <a:gd name="connsiteY8" fmla="*/ 226689 h 441664"/>
              <a:gd name="connsiteX9" fmla="*/ 0 w 1603922"/>
              <a:gd name="connsiteY9" fmla="*/ 218059 h 441664"/>
              <a:gd name="connsiteX0" fmla="*/ 0 w 1603922"/>
              <a:gd name="connsiteY0" fmla="*/ 218059 h 441664"/>
              <a:gd name="connsiteX1" fmla="*/ 268859 w 1603922"/>
              <a:gd name="connsiteY1" fmla="*/ 0 h 441664"/>
              <a:gd name="connsiteX2" fmla="*/ 1372828 w 1603922"/>
              <a:gd name="connsiteY2" fmla="*/ 6350 h 441664"/>
              <a:gd name="connsiteX3" fmla="*/ 1603587 w 1603922"/>
              <a:gd name="connsiteY3" fmla="*/ 214884 h 441664"/>
              <a:gd name="connsiteX4" fmla="*/ 1603587 w 1603922"/>
              <a:gd name="connsiteY4" fmla="*/ 223514 h 441664"/>
              <a:gd name="connsiteX5" fmla="*/ 1603922 w 1603922"/>
              <a:gd name="connsiteY5" fmla="*/ 218653 h 441664"/>
              <a:gd name="connsiteX6" fmla="*/ 1382353 w 1603922"/>
              <a:gd name="connsiteY6" fmla="*/ 441573 h 441664"/>
              <a:gd name="connsiteX7" fmla="*/ 297434 w 1603922"/>
              <a:gd name="connsiteY7" fmla="*/ 441573 h 441664"/>
              <a:gd name="connsiteX8" fmla="*/ 0 w 1603922"/>
              <a:gd name="connsiteY8" fmla="*/ 226689 h 441664"/>
              <a:gd name="connsiteX9" fmla="*/ 0 w 1603922"/>
              <a:gd name="connsiteY9" fmla="*/ 218059 h 441664"/>
              <a:gd name="connsiteX0" fmla="*/ 0 w 1603922"/>
              <a:gd name="connsiteY0" fmla="*/ 219015 h 442620"/>
              <a:gd name="connsiteX1" fmla="*/ 268859 w 1603922"/>
              <a:gd name="connsiteY1" fmla="*/ 956 h 442620"/>
              <a:gd name="connsiteX2" fmla="*/ 1372828 w 1603922"/>
              <a:gd name="connsiteY2" fmla="*/ 7306 h 442620"/>
              <a:gd name="connsiteX3" fmla="*/ 1603587 w 1603922"/>
              <a:gd name="connsiteY3" fmla="*/ 215840 h 442620"/>
              <a:gd name="connsiteX4" fmla="*/ 1603587 w 1603922"/>
              <a:gd name="connsiteY4" fmla="*/ 224470 h 442620"/>
              <a:gd name="connsiteX5" fmla="*/ 1603922 w 1603922"/>
              <a:gd name="connsiteY5" fmla="*/ 219609 h 442620"/>
              <a:gd name="connsiteX6" fmla="*/ 1382353 w 1603922"/>
              <a:gd name="connsiteY6" fmla="*/ 442529 h 442620"/>
              <a:gd name="connsiteX7" fmla="*/ 297434 w 1603922"/>
              <a:gd name="connsiteY7" fmla="*/ 442529 h 442620"/>
              <a:gd name="connsiteX8" fmla="*/ 0 w 1603922"/>
              <a:gd name="connsiteY8" fmla="*/ 227645 h 442620"/>
              <a:gd name="connsiteX9" fmla="*/ 0 w 1603922"/>
              <a:gd name="connsiteY9" fmla="*/ 219015 h 442620"/>
              <a:gd name="connsiteX0" fmla="*/ 0 w 1603922"/>
              <a:gd name="connsiteY0" fmla="*/ 218059 h 441664"/>
              <a:gd name="connsiteX1" fmla="*/ 268859 w 1603922"/>
              <a:gd name="connsiteY1" fmla="*/ 0 h 441664"/>
              <a:gd name="connsiteX2" fmla="*/ 1372828 w 1603922"/>
              <a:gd name="connsiteY2" fmla="*/ 6350 h 441664"/>
              <a:gd name="connsiteX3" fmla="*/ 1603587 w 1603922"/>
              <a:gd name="connsiteY3" fmla="*/ 214884 h 441664"/>
              <a:gd name="connsiteX4" fmla="*/ 1603587 w 1603922"/>
              <a:gd name="connsiteY4" fmla="*/ 223514 h 441664"/>
              <a:gd name="connsiteX5" fmla="*/ 1603922 w 1603922"/>
              <a:gd name="connsiteY5" fmla="*/ 218653 h 441664"/>
              <a:gd name="connsiteX6" fmla="*/ 1382353 w 1603922"/>
              <a:gd name="connsiteY6" fmla="*/ 441573 h 441664"/>
              <a:gd name="connsiteX7" fmla="*/ 297434 w 1603922"/>
              <a:gd name="connsiteY7" fmla="*/ 441573 h 441664"/>
              <a:gd name="connsiteX8" fmla="*/ 0 w 1603922"/>
              <a:gd name="connsiteY8" fmla="*/ 226689 h 441664"/>
              <a:gd name="connsiteX9" fmla="*/ 0 w 1603922"/>
              <a:gd name="connsiteY9" fmla="*/ 218059 h 441664"/>
              <a:gd name="connsiteX0" fmla="*/ 0 w 1603922"/>
              <a:gd name="connsiteY0" fmla="*/ 218059 h 441664"/>
              <a:gd name="connsiteX1" fmla="*/ 303784 w 1603922"/>
              <a:gd name="connsiteY1" fmla="*/ 0 h 441664"/>
              <a:gd name="connsiteX2" fmla="*/ 1372828 w 1603922"/>
              <a:gd name="connsiteY2" fmla="*/ 6350 h 441664"/>
              <a:gd name="connsiteX3" fmla="*/ 1603587 w 1603922"/>
              <a:gd name="connsiteY3" fmla="*/ 214884 h 441664"/>
              <a:gd name="connsiteX4" fmla="*/ 1603587 w 1603922"/>
              <a:gd name="connsiteY4" fmla="*/ 223514 h 441664"/>
              <a:gd name="connsiteX5" fmla="*/ 1603922 w 1603922"/>
              <a:gd name="connsiteY5" fmla="*/ 218653 h 441664"/>
              <a:gd name="connsiteX6" fmla="*/ 1382353 w 1603922"/>
              <a:gd name="connsiteY6" fmla="*/ 441573 h 441664"/>
              <a:gd name="connsiteX7" fmla="*/ 297434 w 1603922"/>
              <a:gd name="connsiteY7" fmla="*/ 441573 h 441664"/>
              <a:gd name="connsiteX8" fmla="*/ 0 w 1603922"/>
              <a:gd name="connsiteY8" fmla="*/ 226689 h 441664"/>
              <a:gd name="connsiteX9" fmla="*/ 0 w 1603922"/>
              <a:gd name="connsiteY9" fmla="*/ 218059 h 441664"/>
              <a:gd name="connsiteX0" fmla="*/ 0 w 1603922"/>
              <a:gd name="connsiteY0" fmla="*/ 218059 h 441664"/>
              <a:gd name="connsiteX1" fmla="*/ 303784 w 1603922"/>
              <a:gd name="connsiteY1" fmla="*/ 0 h 441664"/>
              <a:gd name="connsiteX2" fmla="*/ 1372828 w 1603922"/>
              <a:gd name="connsiteY2" fmla="*/ 6350 h 441664"/>
              <a:gd name="connsiteX3" fmla="*/ 1603587 w 1603922"/>
              <a:gd name="connsiteY3" fmla="*/ 214884 h 441664"/>
              <a:gd name="connsiteX4" fmla="*/ 1603587 w 1603922"/>
              <a:gd name="connsiteY4" fmla="*/ 223514 h 441664"/>
              <a:gd name="connsiteX5" fmla="*/ 1603922 w 1603922"/>
              <a:gd name="connsiteY5" fmla="*/ 218653 h 441664"/>
              <a:gd name="connsiteX6" fmla="*/ 1382353 w 1603922"/>
              <a:gd name="connsiteY6" fmla="*/ 441573 h 441664"/>
              <a:gd name="connsiteX7" fmla="*/ 297434 w 1603922"/>
              <a:gd name="connsiteY7" fmla="*/ 441573 h 441664"/>
              <a:gd name="connsiteX8" fmla="*/ 0 w 1603922"/>
              <a:gd name="connsiteY8" fmla="*/ 226689 h 441664"/>
              <a:gd name="connsiteX9" fmla="*/ 0 w 1603922"/>
              <a:gd name="connsiteY9" fmla="*/ 218059 h 441664"/>
              <a:gd name="connsiteX0" fmla="*/ 24092 w 1628014"/>
              <a:gd name="connsiteY0" fmla="*/ 218059 h 441573"/>
              <a:gd name="connsiteX1" fmla="*/ 327876 w 1628014"/>
              <a:gd name="connsiteY1" fmla="*/ 0 h 441573"/>
              <a:gd name="connsiteX2" fmla="*/ 1396920 w 1628014"/>
              <a:gd name="connsiteY2" fmla="*/ 6350 h 441573"/>
              <a:gd name="connsiteX3" fmla="*/ 1627679 w 1628014"/>
              <a:gd name="connsiteY3" fmla="*/ 214884 h 441573"/>
              <a:gd name="connsiteX4" fmla="*/ 1627679 w 1628014"/>
              <a:gd name="connsiteY4" fmla="*/ 223514 h 441573"/>
              <a:gd name="connsiteX5" fmla="*/ 1628014 w 1628014"/>
              <a:gd name="connsiteY5" fmla="*/ 218653 h 441573"/>
              <a:gd name="connsiteX6" fmla="*/ 1406445 w 1628014"/>
              <a:gd name="connsiteY6" fmla="*/ 441573 h 441573"/>
              <a:gd name="connsiteX7" fmla="*/ 321526 w 1628014"/>
              <a:gd name="connsiteY7" fmla="*/ 441573 h 441573"/>
              <a:gd name="connsiteX8" fmla="*/ 21463 w 1628014"/>
              <a:gd name="connsiteY8" fmla="*/ 220901 h 441573"/>
              <a:gd name="connsiteX9" fmla="*/ 24092 w 1628014"/>
              <a:gd name="connsiteY9" fmla="*/ 226689 h 441573"/>
              <a:gd name="connsiteX10" fmla="*/ 24092 w 1628014"/>
              <a:gd name="connsiteY10" fmla="*/ 218059 h 441573"/>
              <a:gd name="connsiteX0" fmla="*/ 24092 w 1628014"/>
              <a:gd name="connsiteY0" fmla="*/ 218059 h 441573"/>
              <a:gd name="connsiteX1" fmla="*/ 327876 w 1628014"/>
              <a:gd name="connsiteY1" fmla="*/ 0 h 441573"/>
              <a:gd name="connsiteX2" fmla="*/ 1396920 w 1628014"/>
              <a:gd name="connsiteY2" fmla="*/ 6350 h 441573"/>
              <a:gd name="connsiteX3" fmla="*/ 1627679 w 1628014"/>
              <a:gd name="connsiteY3" fmla="*/ 214884 h 441573"/>
              <a:gd name="connsiteX4" fmla="*/ 1627679 w 1628014"/>
              <a:gd name="connsiteY4" fmla="*/ 223514 h 441573"/>
              <a:gd name="connsiteX5" fmla="*/ 1628014 w 1628014"/>
              <a:gd name="connsiteY5" fmla="*/ 218653 h 441573"/>
              <a:gd name="connsiteX6" fmla="*/ 1406445 w 1628014"/>
              <a:gd name="connsiteY6" fmla="*/ 441573 h 441573"/>
              <a:gd name="connsiteX7" fmla="*/ 321526 w 1628014"/>
              <a:gd name="connsiteY7" fmla="*/ 441573 h 441573"/>
              <a:gd name="connsiteX8" fmla="*/ 21463 w 1628014"/>
              <a:gd name="connsiteY8" fmla="*/ 220901 h 441573"/>
              <a:gd name="connsiteX9" fmla="*/ 24092 w 1628014"/>
              <a:gd name="connsiteY9" fmla="*/ 226689 h 441573"/>
              <a:gd name="connsiteX10" fmla="*/ 24092 w 1628014"/>
              <a:gd name="connsiteY10" fmla="*/ 218059 h 441573"/>
              <a:gd name="connsiteX0" fmla="*/ 2629 w 1606551"/>
              <a:gd name="connsiteY0" fmla="*/ 218059 h 441573"/>
              <a:gd name="connsiteX1" fmla="*/ 306413 w 1606551"/>
              <a:gd name="connsiteY1" fmla="*/ 0 h 441573"/>
              <a:gd name="connsiteX2" fmla="*/ 1375457 w 1606551"/>
              <a:gd name="connsiteY2" fmla="*/ 6350 h 441573"/>
              <a:gd name="connsiteX3" fmla="*/ 1606216 w 1606551"/>
              <a:gd name="connsiteY3" fmla="*/ 214884 h 441573"/>
              <a:gd name="connsiteX4" fmla="*/ 1606216 w 1606551"/>
              <a:gd name="connsiteY4" fmla="*/ 223514 h 441573"/>
              <a:gd name="connsiteX5" fmla="*/ 1606551 w 1606551"/>
              <a:gd name="connsiteY5" fmla="*/ 218653 h 441573"/>
              <a:gd name="connsiteX6" fmla="*/ 1384982 w 1606551"/>
              <a:gd name="connsiteY6" fmla="*/ 441573 h 441573"/>
              <a:gd name="connsiteX7" fmla="*/ 300063 w 1606551"/>
              <a:gd name="connsiteY7" fmla="*/ 441573 h 441573"/>
              <a:gd name="connsiteX8" fmla="*/ 0 w 1606551"/>
              <a:gd name="connsiteY8" fmla="*/ 220901 h 441573"/>
              <a:gd name="connsiteX9" fmla="*/ 2629 w 1606551"/>
              <a:gd name="connsiteY9" fmla="*/ 226689 h 441573"/>
              <a:gd name="connsiteX10" fmla="*/ 2629 w 1606551"/>
              <a:gd name="connsiteY10" fmla="*/ 218059 h 441573"/>
              <a:gd name="connsiteX0" fmla="*/ 2629 w 1606551"/>
              <a:gd name="connsiteY0" fmla="*/ 218059 h 441573"/>
              <a:gd name="connsiteX1" fmla="*/ 306413 w 1606551"/>
              <a:gd name="connsiteY1" fmla="*/ 0 h 441573"/>
              <a:gd name="connsiteX2" fmla="*/ 1375457 w 1606551"/>
              <a:gd name="connsiteY2" fmla="*/ 6350 h 441573"/>
              <a:gd name="connsiteX3" fmla="*/ 1606216 w 1606551"/>
              <a:gd name="connsiteY3" fmla="*/ 214884 h 441573"/>
              <a:gd name="connsiteX4" fmla="*/ 1606216 w 1606551"/>
              <a:gd name="connsiteY4" fmla="*/ 223514 h 441573"/>
              <a:gd name="connsiteX5" fmla="*/ 1606551 w 1606551"/>
              <a:gd name="connsiteY5" fmla="*/ 218653 h 441573"/>
              <a:gd name="connsiteX6" fmla="*/ 1384982 w 1606551"/>
              <a:gd name="connsiteY6" fmla="*/ 441573 h 441573"/>
              <a:gd name="connsiteX7" fmla="*/ 300063 w 1606551"/>
              <a:gd name="connsiteY7" fmla="*/ 441573 h 441573"/>
              <a:gd name="connsiteX8" fmla="*/ 0 w 1606551"/>
              <a:gd name="connsiteY8" fmla="*/ 220901 h 441573"/>
              <a:gd name="connsiteX9" fmla="*/ 2629 w 1606551"/>
              <a:gd name="connsiteY9" fmla="*/ 226689 h 441573"/>
              <a:gd name="connsiteX10" fmla="*/ 2629 w 1606551"/>
              <a:gd name="connsiteY10" fmla="*/ 218059 h 441573"/>
              <a:gd name="connsiteX0" fmla="*/ 2629 w 1606551"/>
              <a:gd name="connsiteY0" fmla="*/ 218059 h 441580"/>
              <a:gd name="connsiteX1" fmla="*/ 306413 w 1606551"/>
              <a:gd name="connsiteY1" fmla="*/ 0 h 441580"/>
              <a:gd name="connsiteX2" fmla="*/ 1375457 w 1606551"/>
              <a:gd name="connsiteY2" fmla="*/ 6350 h 441580"/>
              <a:gd name="connsiteX3" fmla="*/ 1606216 w 1606551"/>
              <a:gd name="connsiteY3" fmla="*/ 214884 h 441580"/>
              <a:gd name="connsiteX4" fmla="*/ 1606216 w 1606551"/>
              <a:gd name="connsiteY4" fmla="*/ 223514 h 441580"/>
              <a:gd name="connsiteX5" fmla="*/ 1606551 w 1606551"/>
              <a:gd name="connsiteY5" fmla="*/ 218653 h 441580"/>
              <a:gd name="connsiteX6" fmla="*/ 1384982 w 1606551"/>
              <a:gd name="connsiteY6" fmla="*/ 441573 h 441580"/>
              <a:gd name="connsiteX7" fmla="*/ 300063 w 1606551"/>
              <a:gd name="connsiteY7" fmla="*/ 441573 h 441580"/>
              <a:gd name="connsiteX8" fmla="*/ 0 w 1606551"/>
              <a:gd name="connsiteY8" fmla="*/ 220901 h 441580"/>
              <a:gd name="connsiteX9" fmla="*/ 2629 w 1606551"/>
              <a:gd name="connsiteY9" fmla="*/ 226689 h 441580"/>
              <a:gd name="connsiteX10" fmla="*/ 2629 w 1606551"/>
              <a:gd name="connsiteY10" fmla="*/ 218059 h 441580"/>
              <a:gd name="connsiteX0" fmla="*/ 2629 w 1606551"/>
              <a:gd name="connsiteY0" fmla="*/ 218059 h 441580"/>
              <a:gd name="connsiteX1" fmla="*/ 306413 w 1606551"/>
              <a:gd name="connsiteY1" fmla="*/ 0 h 441580"/>
              <a:gd name="connsiteX2" fmla="*/ 1375457 w 1606551"/>
              <a:gd name="connsiteY2" fmla="*/ 6350 h 441580"/>
              <a:gd name="connsiteX3" fmla="*/ 1606216 w 1606551"/>
              <a:gd name="connsiteY3" fmla="*/ 214884 h 441580"/>
              <a:gd name="connsiteX4" fmla="*/ 1606216 w 1606551"/>
              <a:gd name="connsiteY4" fmla="*/ 223514 h 441580"/>
              <a:gd name="connsiteX5" fmla="*/ 1606551 w 1606551"/>
              <a:gd name="connsiteY5" fmla="*/ 218653 h 441580"/>
              <a:gd name="connsiteX6" fmla="*/ 1384982 w 1606551"/>
              <a:gd name="connsiteY6" fmla="*/ 441573 h 441580"/>
              <a:gd name="connsiteX7" fmla="*/ 300063 w 1606551"/>
              <a:gd name="connsiteY7" fmla="*/ 441573 h 441580"/>
              <a:gd name="connsiteX8" fmla="*/ 0 w 1606551"/>
              <a:gd name="connsiteY8" fmla="*/ 220901 h 441580"/>
              <a:gd name="connsiteX9" fmla="*/ 2629 w 1606551"/>
              <a:gd name="connsiteY9" fmla="*/ 226689 h 441580"/>
              <a:gd name="connsiteX10" fmla="*/ 2629 w 1606551"/>
              <a:gd name="connsiteY10" fmla="*/ 218059 h 441580"/>
              <a:gd name="connsiteX0" fmla="*/ 2629 w 1606551"/>
              <a:gd name="connsiteY0" fmla="*/ 218059 h 441580"/>
              <a:gd name="connsiteX1" fmla="*/ 306413 w 1606551"/>
              <a:gd name="connsiteY1" fmla="*/ 0 h 441580"/>
              <a:gd name="connsiteX2" fmla="*/ 1375457 w 1606551"/>
              <a:gd name="connsiteY2" fmla="*/ 6350 h 441580"/>
              <a:gd name="connsiteX3" fmla="*/ 1606216 w 1606551"/>
              <a:gd name="connsiteY3" fmla="*/ 214884 h 441580"/>
              <a:gd name="connsiteX4" fmla="*/ 1606216 w 1606551"/>
              <a:gd name="connsiteY4" fmla="*/ 223514 h 441580"/>
              <a:gd name="connsiteX5" fmla="*/ 1606551 w 1606551"/>
              <a:gd name="connsiteY5" fmla="*/ 218653 h 441580"/>
              <a:gd name="connsiteX6" fmla="*/ 1384982 w 1606551"/>
              <a:gd name="connsiteY6" fmla="*/ 441573 h 441580"/>
              <a:gd name="connsiteX7" fmla="*/ 300063 w 1606551"/>
              <a:gd name="connsiteY7" fmla="*/ 441573 h 441580"/>
              <a:gd name="connsiteX8" fmla="*/ 0 w 1606551"/>
              <a:gd name="connsiteY8" fmla="*/ 220901 h 441580"/>
              <a:gd name="connsiteX9" fmla="*/ 2629 w 1606551"/>
              <a:gd name="connsiteY9" fmla="*/ 226689 h 441580"/>
              <a:gd name="connsiteX10" fmla="*/ 2629 w 1606551"/>
              <a:gd name="connsiteY10" fmla="*/ 218059 h 441580"/>
              <a:gd name="connsiteX0" fmla="*/ 2629 w 1606551"/>
              <a:gd name="connsiteY0" fmla="*/ 218059 h 441736"/>
              <a:gd name="connsiteX1" fmla="*/ 306413 w 1606551"/>
              <a:gd name="connsiteY1" fmla="*/ 0 h 441736"/>
              <a:gd name="connsiteX2" fmla="*/ 1375457 w 1606551"/>
              <a:gd name="connsiteY2" fmla="*/ 6350 h 441736"/>
              <a:gd name="connsiteX3" fmla="*/ 1606216 w 1606551"/>
              <a:gd name="connsiteY3" fmla="*/ 214884 h 441736"/>
              <a:gd name="connsiteX4" fmla="*/ 1606216 w 1606551"/>
              <a:gd name="connsiteY4" fmla="*/ 223514 h 441736"/>
              <a:gd name="connsiteX5" fmla="*/ 1606551 w 1606551"/>
              <a:gd name="connsiteY5" fmla="*/ 218653 h 441736"/>
              <a:gd name="connsiteX6" fmla="*/ 1384982 w 1606551"/>
              <a:gd name="connsiteY6" fmla="*/ 441573 h 441736"/>
              <a:gd name="connsiteX7" fmla="*/ 300063 w 1606551"/>
              <a:gd name="connsiteY7" fmla="*/ 441573 h 441736"/>
              <a:gd name="connsiteX8" fmla="*/ 0 w 1606551"/>
              <a:gd name="connsiteY8" fmla="*/ 220901 h 441736"/>
              <a:gd name="connsiteX9" fmla="*/ 2629 w 1606551"/>
              <a:gd name="connsiteY9" fmla="*/ 226689 h 441736"/>
              <a:gd name="connsiteX10" fmla="*/ 2629 w 1606551"/>
              <a:gd name="connsiteY10" fmla="*/ 218059 h 441736"/>
              <a:gd name="connsiteX0" fmla="*/ 2629 w 1606551"/>
              <a:gd name="connsiteY0" fmla="*/ 218059 h 441736"/>
              <a:gd name="connsiteX1" fmla="*/ 306413 w 1606551"/>
              <a:gd name="connsiteY1" fmla="*/ 0 h 441736"/>
              <a:gd name="connsiteX2" fmla="*/ 1375457 w 1606551"/>
              <a:gd name="connsiteY2" fmla="*/ 6350 h 441736"/>
              <a:gd name="connsiteX3" fmla="*/ 1606216 w 1606551"/>
              <a:gd name="connsiteY3" fmla="*/ 214884 h 441736"/>
              <a:gd name="connsiteX4" fmla="*/ 1606216 w 1606551"/>
              <a:gd name="connsiteY4" fmla="*/ 223514 h 441736"/>
              <a:gd name="connsiteX5" fmla="*/ 1606551 w 1606551"/>
              <a:gd name="connsiteY5" fmla="*/ 218653 h 441736"/>
              <a:gd name="connsiteX6" fmla="*/ 1384982 w 1606551"/>
              <a:gd name="connsiteY6" fmla="*/ 441573 h 441736"/>
              <a:gd name="connsiteX7" fmla="*/ 300063 w 1606551"/>
              <a:gd name="connsiteY7" fmla="*/ 441573 h 441736"/>
              <a:gd name="connsiteX8" fmla="*/ 0 w 1606551"/>
              <a:gd name="connsiteY8" fmla="*/ 220901 h 441736"/>
              <a:gd name="connsiteX9" fmla="*/ 2629 w 1606551"/>
              <a:gd name="connsiteY9" fmla="*/ 226689 h 441736"/>
              <a:gd name="connsiteX10" fmla="*/ 2629 w 1606551"/>
              <a:gd name="connsiteY10" fmla="*/ 218059 h 441736"/>
              <a:gd name="connsiteX0" fmla="*/ 2629 w 1606551"/>
              <a:gd name="connsiteY0" fmla="*/ 218059 h 441736"/>
              <a:gd name="connsiteX1" fmla="*/ 306413 w 1606551"/>
              <a:gd name="connsiteY1" fmla="*/ 0 h 441736"/>
              <a:gd name="connsiteX2" fmla="*/ 1375457 w 1606551"/>
              <a:gd name="connsiteY2" fmla="*/ 6350 h 441736"/>
              <a:gd name="connsiteX3" fmla="*/ 1606216 w 1606551"/>
              <a:gd name="connsiteY3" fmla="*/ 214884 h 441736"/>
              <a:gd name="connsiteX4" fmla="*/ 1606216 w 1606551"/>
              <a:gd name="connsiteY4" fmla="*/ 223514 h 441736"/>
              <a:gd name="connsiteX5" fmla="*/ 1606551 w 1606551"/>
              <a:gd name="connsiteY5" fmla="*/ 218653 h 441736"/>
              <a:gd name="connsiteX6" fmla="*/ 1384982 w 1606551"/>
              <a:gd name="connsiteY6" fmla="*/ 441573 h 441736"/>
              <a:gd name="connsiteX7" fmla="*/ 300063 w 1606551"/>
              <a:gd name="connsiteY7" fmla="*/ 441573 h 441736"/>
              <a:gd name="connsiteX8" fmla="*/ 0 w 1606551"/>
              <a:gd name="connsiteY8" fmla="*/ 220901 h 441736"/>
              <a:gd name="connsiteX9" fmla="*/ 2629 w 1606551"/>
              <a:gd name="connsiteY9" fmla="*/ 226689 h 441736"/>
              <a:gd name="connsiteX10" fmla="*/ 2629 w 1606551"/>
              <a:gd name="connsiteY10" fmla="*/ 218059 h 441736"/>
              <a:gd name="connsiteX0" fmla="*/ 39068 w 1642990"/>
              <a:gd name="connsiteY0" fmla="*/ 218059 h 441736"/>
              <a:gd name="connsiteX1" fmla="*/ 342852 w 1642990"/>
              <a:gd name="connsiteY1" fmla="*/ 0 h 441736"/>
              <a:gd name="connsiteX2" fmla="*/ 1411896 w 1642990"/>
              <a:gd name="connsiteY2" fmla="*/ 6350 h 441736"/>
              <a:gd name="connsiteX3" fmla="*/ 1642655 w 1642990"/>
              <a:gd name="connsiteY3" fmla="*/ 214884 h 441736"/>
              <a:gd name="connsiteX4" fmla="*/ 1642655 w 1642990"/>
              <a:gd name="connsiteY4" fmla="*/ 223514 h 441736"/>
              <a:gd name="connsiteX5" fmla="*/ 1642990 w 1642990"/>
              <a:gd name="connsiteY5" fmla="*/ 218653 h 441736"/>
              <a:gd name="connsiteX6" fmla="*/ 1421421 w 1642990"/>
              <a:gd name="connsiteY6" fmla="*/ 441573 h 441736"/>
              <a:gd name="connsiteX7" fmla="*/ 336502 w 1642990"/>
              <a:gd name="connsiteY7" fmla="*/ 441573 h 441736"/>
              <a:gd name="connsiteX8" fmla="*/ 36439 w 1642990"/>
              <a:gd name="connsiteY8" fmla="*/ 220901 h 441736"/>
              <a:gd name="connsiteX9" fmla="*/ 39068 w 1642990"/>
              <a:gd name="connsiteY9" fmla="*/ 218059 h 441736"/>
              <a:gd name="connsiteX0" fmla="*/ 39068 w 1642731"/>
              <a:gd name="connsiteY0" fmla="*/ 218059 h 441736"/>
              <a:gd name="connsiteX1" fmla="*/ 342852 w 1642731"/>
              <a:gd name="connsiteY1" fmla="*/ 0 h 441736"/>
              <a:gd name="connsiteX2" fmla="*/ 1411896 w 1642731"/>
              <a:gd name="connsiteY2" fmla="*/ 6350 h 441736"/>
              <a:gd name="connsiteX3" fmla="*/ 1642655 w 1642731"/>
              <a:gd name="connsiteY3" fmla="*/ 214884 h 441736"/>
              <a:gd name="connsiteX4" fmla="*/ 1642655 w 1642731"/>
              <a:gd name="connsiteY4" fmla="*/ 223514 h 441736"/>
              <a:gd name="connsiteX5" fmla="*/ 1421421 w 1642731"/>
              <a:gd name="connsiteY5" fmla="*/ 441573 h 441736"/>
              <a:gd name="connsiteX6" fmla="*/ 336502 w 1642731"/>
              <a:gd name="connsiteY6" fmla="*/ 441573 h 441736"/>
              <a:gd name="connsiteX7" fmla="*/ 36439 w 1642731"/>
              <a:gd name="connsiteY7" fmla="*/ 220901 h 441736"/>
              <a:gd name="connsiteX8" fmla="*/ 39068 w 1642731"/>
              <a:gd name="connsiteY8" fmla="*/ 218059 h 441736"/>
              <a:gd name="connsiteX0" fmla="*/ 39068 w 1642731"/>
              <a:gd name="connsiteY0" fmla="*/ 221234 h 441736"/>
              <a:gd name="connsiteX1" fmla="*/ 342852 w 1642731"/>
              <a:gd name="connsiteY1" fmla="*/ 0 h 441736"/>
              <a:gd name="connsiteX2" fmla="*/ 1411896 w 1642731"/>
              <a:gd name="connsiteY2" fmla="*/ 6350 h 441736"/>
              <a:gd name="connsiteX3" fmla="*/ 1642655 w 1642731"/>
              <a:gd name="connsiteY3" fmla="*/ 214884 h 441736"/>
              <a:gd name="connsiteX4" fmla="*/ 1642655 w 1642731"/>
              <a:gd name="connsiteY4" fmla="*/ 223514 h 441736"/>
              <a:gd name="connsiteX5" fmla="*/ 1421421 w 1642731"/>
              <a:gd name="connsiteY5" fmla="*/ 441573 h 441736"/>
              <a:gd name="connsiteX6" fmla="*/ 336502 w 1642731"/>
              <a:gd name="connsiteY6" fmla="*/ 441573 h 441736"/>
              <a:gd name="connsiteX7" fmla="*/ 36439 w 1642731"/>
              <a:gd name="connsiteY7" fmla="*/ 220901 h 441736"/>
              <a:gd name="connsiteX8" fmla="*/ 39068 w 1642731"/>
              <a:gd name="connsiteY8" fmla="*/ 221234 h 441736"/>
              <a:gd name="connsiteX0" fmla="*/ 24745 w 1628408"/>
              <a:gd name="connsiteY0" fmla="*/ 221234 h 441736"/>
              <a:gd name="connsiteX1" fmla="*/ 328529 w 1628408"/>
              <a:gd name="connsiteY1" fmla="*/ 0 h 441736"/>
              <a:gd name="connsiteX2" fmla="*/ 1397573 w 1628408"/>
              <a:gd name="connsiteY2" fmla="*/ 6350 h 441736"/>
              <a:gd name="connsiteX3" fmla="*/ 1628332 w 1628408"/>
              <a:gd name="connsiteY3" fmla="*/ 214884 h 441736"/>
              <a:gd name="connsiteX4" fmla="*/ 1628332 w 1628408"/>
              <a:gd name="connsiteY4" fmla="*/ 223514 h 441736"/>
              <a:gd name="connsiteX5" fmla="*/ 1407098 w 1628408"/>
              <a:gd name="connsiteY5" fmla="*/ 441573 h 441736"/>
              <a:gd name="connsiteX6" fmla="*/ 322179 w 1628408"/>
              <a:gd name="connsiteY6" fmla="*/ 441573 h 441736"/>
              <a:gd name="connsiteX7" fmla="*/ 22116 w 1628408"/>
              <a:gd name="connsiteY7" fmla="*/ 220901 h 441736"/>
              <a:gd name="connsiteX8" fmla="*/ 24745 w 1628408"/>
              <a:gd name="connsiteY8" fmla="*/ 221234 h 441736"/>
              <a:gd name="connsiteX0" fmla="*/ 41441 w 1645104"/>
              <a:gd name="connsiteY0" fmla="*/ 221234 h 441736"/>
              <a:gd name="connsiteX1" fmla="*/ 345225 w 1645104"/>
              <a:gd name="connsiteY1" fmla="*/ 0 h 441736"/>
              <a:gd name="connsiteX2" fmla="*/ 1414269 w 1645104"/>
              <a:gd name="connsiteY2" fmla="*/ 6350 h 441736"/>
              <a:gd name="connsiteX3" fmla="*/ 1645028 w 1645104"/>
              <a:gd name="connsiteY3" fmla="*/ 214884 h 441736"/>
              <a:gd name="connsiteX4" fmla="*/ 1645028 w 1645104"/>
              <a:gd name="connsiteY4" fmla="*/ 223514 h 441736"/>
              <a:gd name="connsiteX5" fmla="*/ 1423794 w 1645104"/>
              <a:gd name="connsiteY5" fmla="*/ 441573 h 441736"/>
              <a:gd name="connsiteX6" fmla="*/ 338875 w 1645104"/>
              <a:gd name="connsiteY6" fmla="*/ 441573 h 441736"/>
              <a:gd name="connsiteX7" fmla="*/ 38812 w 1645104"/>
              <a:gd name="connsiteY7" fmla="*/ 220901 h 441736"/>
              <a:gd name="connsiteX8" fmla="*/ 41441 w 1645104"/>
              <a:gd name="connsiteY8" fmla="*/ 221234 h 441736"/>
              <a:gd name="connsiteX0" fmla="*/ 41441 w 1645104"/>
              <a:gd name="connsiteY0" fmla="*/ 221234 h 441736"/>
              <a:gd name="connsiteX1" fmla="*/ 345225 w 1645104"/>
              <a:gd name="connsiteY1" fmla="*/ 0 h 441736"/>
              <a:gd name="connsiteX2" fmla="*/ 1414269 w 1645104"/>
              <a:gd name="connsiteY2" fmla="*/ 6350 h 441736"/>
              <a:gd name="connsiteX3" fmla="*/ 1645028 w 1645104"/>
              <a:gd name="connsiteY3" fmla="*/ 214884 h 441736"/>
              <a:gd name="connsiteX4" fmla="*/ 1645028 w 1645104"/>
              <a:gd name="connsiteY4" fmla="*/ 223514 h 441736"/>
              <a:gd name="connsiteX5" fmla="*/ 1423794 w 1645104"/>
              <a:gd name="connsiteY5" fmla="*/ 441573 h 441736"/>
              <a:gd name="connsiteX6" fmla="*/ 338875 w 1645104"/>
              <a:gd name="connsiteY6" fmla="*/ 441573 h 441736"/>
              <a:gd name="connsiteX7" fmla="*/ 38812 w 1645104"/>
              <a:gd name="connsiteY7" fmla="*/ 220901 h 441736"/>
              <a:gd name="connsiteX8" fmla="*/ 41441 w 1645104"/>
              <a:gd name="connsiteY8" fmla="*/ 221234 h 441736"/>
              <a:gd name="connsiteX0" fmla="*/ 24057 w 1627720"/>
              <a:gd name="connsiteY0" fmla="*/ 221234 h 441736"/>
              <a:gd name="connsiteX1" fmla="*/ 327841 w 1627720"/>
              <a:gd name="connsiteY1" fmla="*/ 0 h 441736"/>
              <a:gd name="connsiteX2" fmla="*/ 1396885 w 1627720"/>
              <a:gd name="connsiteY2" fmla="*/ 6350 h 441736"/>
              <a:gd name="connsiteX3" fmla="*/ 1627644 w 1627720"/>
              <a:gd name="connsiteY3" fmla="*/ 214884 h 441736"/>
              <a:gd name="connsiteX4" fmla="*/ 1627644 w 1627720"/>
              <a:gd name="connsiteY4" fmla="*/ 223514 h 441736"/>
              <a:gd name="connsiteX5" fmla="*/ 1406410 w 1627720"/>
              <a:gd name="connsiteY5" fmla="*/ 441573 h 441736"/>
              <a:gd name="connsiteX6" fmla="*/ 321491 w 1627720"/>
              <a:gd name="connsiteY6" fmla="*/ 441573 h 441736"/>
              <a:gd name="connsiteX7" fmla="*/ 21428 w 1627720"/>
              <a:gd name="connsiteY7" fmla="*/ 220901 h 441736"/>
              <a:gd name="connsiteX8" fmla="*/ 24057 w 1627720"/>
              <a:gd name="connsiteY8" fmla="*/ 221234 h 441736"/>
              <a:gd name="connsiteX0" fmla="*/ 0 w 1606292"/>
              <a:gd name="connsiteY0" fmla="*/ 220901 h 441736"/>
              <a:gd name="connsiteX1" fmla="*/ 306413 w 1606292"/>
              <a:gd name="connsiteY1" fmla="*/ 0 h 441736"/>
              <a:gd name="connsiteX2" fmla="*/ 1375457 w 1606292"/>
              <a:gd name="connsiteY2" fmla="*/ 6350 h 441736"/>
              <a:gd name="connsiteX3" fmla="*/ 1606216 w 1606292"/>
              <a:gd name="connsiteY3" fmla="*/ 214884 h 441736"/>
              <a:gd name="connsiteX4" fmla="*/ 1606216 w 1606292"/>
              <a:gd name="connsiteY4" fmla="*/ 223514 h 441736"/>
              <a:gd name="connsiteX5" fmla="*/ 1384982 w 1606292"/>
              <a:gd name="connsiteY5" fmla="*/ 441573 h 441736"/>
              <a:gd name="connsiteX6" fmla="*/ 300063 w 1606292"/>
              <a:gd name="connsiteY6" fmla="*/ 441573 h 441736"/>
              <a:gd name="connsiteX7" fmla="*/ 0 w 1606292"/>
              <a:gd name="connsiteY7" fmla="*/ 220901 h 441736"/>
              <a:gd name="connsiteX0" fmla="*/ 0 w 1606292"/>
              <a:gd name="connsiteY0" fmla="*/ 220901 h 441736"/>
              <a:gd name="connsiteX1" fmla="*/ 306413 w 1606292"/>
              <a:gd name="connsiteY1" fmla="*/ 0 h 441736"/>
              <a:gd name="connsiteX2" fmla="*/ 1375457 w 1606292"/>
              <a:gd name="connsiteY2" fmla="*/ 6350 h 441736"/>
              <a:gd name="connsiteX3" fmla="*/ 1606216 w 1606292"/>
              <a:gd name="connsiteY3" fmla="*/ 214884 h 441736"/>
              <a:gd name="connsiteX4" fmla="*/ 1606216 w 1606292"/>
              <a:gd name="connsiteY4" fmla="*/ 223514 h 441736"/>
              <a:gd name="connsiteX5" fmla="*/ 1384982 w 1606292"/>
              <a:gd name="connsiteY5" fmla="*/ 441573 h 441736"/>
              <a:gd name="connsiteX6" fmla="*/ 300063 w 1606292"/>
              <a:gd name="connsiteY6" fmla="*/ 441573 h 441736"/>
              <a:gd name="connsiteX7" fmla="*/ 0 w 1606292"/>
              <a:gd name="connsiteY7" fmla="*/ 220901 h 441736"/>
              <a:gd name="connsiteX0" fmla="*/ 0 w 1606292"/>
              <a:gd name="connsiteY0" fmla="*/ 220901 h 441702"/>
              <a:gd name="connsiteX1" fmla="*/ 306413 w 1606292"/>
              <a:gd name="connsiteY1" fmla="*/ 0 h 441702"/>
              <a:gd name="connsiteX2" fmla="*/ 1375457 w 1606292"/>
              <a:gd name="connsiteY2" fmla="*/ 6350 h 441702"/>
              <a:gd name="connsiteX3" fmla="*/ 1606216 w 1606292"/>
              <a:gd name="connsiteY3" fmla="*/ 214884 h 441702"/>
              <a:gd name="connsiteX4" fmla="*/ 1606216 w 1606292"/>
              <a:gd name="connsiteY4" fmla="*/ 223514 h 441702"/>
              <a:gd name="connsiteX5" fmla="*/ 1384982 w 1606292"/>
              <a:gd name="connsiteY5" fmla="*/ 441573 h 441702"/>
              <a:gd name="connsiteX6" fmla="*/ 300063 w 1606292"/>
              <a:gd name="connsiteY6" fmla="*/ 441573 h 441702"/>
              <a:gd name="connsiteX7" fmla="*/ 0 w 1606292"/>
              <a:gd name="connsiteY7" fmla="*/ 220901 h 441702"/>
              <a:gd name="connsiteX0" fmla="*/ 0 w 1606292"/>
              <a:gd name="connsiteY0" fmla="*/ 220901 h 441702"/>
              <a:gd name="connsiteX1" fmla="*/ 306413 w 1606292"/>
              <a:gd name="connsiteY1" fmla="*/ 0 h 441702"/>
              <a:gd name="connsiteX2" fmla="*/ 1375457 w 1606292"/>
              <a:gd name="connsiteY2" fmla="*/ 6350 h 441702"/>
              <a:gd name="connsiteX3" fmla="*/ 1606216 w 1606292"/>
              <a:gd name="connsiteY3" fmla="*/ 214884 h 441702"/>
              <a:gd name="connsiteX4" fmla="*/ 1606216 w 1606292"/>
              <a:gd name="connsiteY4" fmla="*/ 223514 h 441702"/>
              <a:gd name="connsiteX5" fmla="*/ 1384982 w 1606292"/>
              <a:gd name="connsiteY5" fmla="*/ 441573 h 441702"/>
              <a:gd name="connsiteX6" fmla="*/ 300063 w 1606292"/>
              <a:gd name="connsiteY6" fmla="*/ 441573 h 441702"/>
              <a:gd name="connsiteX7" fmla="*/ 0 w 1606292"/>
              <a:gd name="connsiteY7" fmla="*/ 220901 h 441702"/>
              <a:gd name="connsiteX0" fmla="*/ 0 w 1606292"/>
              <a:gd name="connsiteY0" fmla="*/ 220901 h 441702"/>
              <a:gd name="connsiteX1" fmla="*/ 306413 w 1606292"/>
              <a:gd name="connsiteY1" fmla="*/ 0 h 441702"/>
              <a:gd name="connsiteX2" fmla="*/ 1375457 w 1606292"/>
              <a:gd name="connsiteY2" fmla="*/ 6350 h 441702"/>
              <a:gd name="connsiteX3" fmla="*/ 1606216 w 1606292"/>
              <a:gd name="connsiteY3" fmla="*/ 214884 h 441702"/>
              <a:gd name="connsiteX4" fmla="*/ 1606216 w 1606292"/>
              <a:gd name="connsiteY4" fmla="*/ 223514 h 441702"/>
              <a:gd name="connsiteX5" fmla="*/ 1384982 w 1606292"/>
              <a:gd name="connsiteY5" fmla="*/ 441573 h 441702"/>
              <a:gd name="connsiteX6" fmla="*/ 325463 w 1606292"/>
              <a:gd name="connsiteY6" fmla="*/ 441573 h 441702"/>
              <a:gd name="connsiteX7" fmla="*/ 0 w 1606292"/>
              <a:gd name="connsiteY7" fmla="*/ 220901 h 441702"/>
              <a:gd name="connsiteX0" fmla="*/ 0 w 1606292"/>
              <a:gd name="connsiteY0" fmla="*/ 220901 h 441967"/>
              <a:gd name="connsiteX1" fmla="*/ 306413 w 1606292"/>
              <a:gd name="connsiteY1" fmla="*/ 0 h 441967"/>
              <a:gd name="connsiteX2" fmla="*/ 1375457 w 1606292"/>
              <a:gd name="connsiteY2" fmla="*/ 6350 h 441967"/>
              <a:gd name="connsiteX3" fmla="*/ 1606216 w 1606292"/>
              <a:gd name="connsiteY3" fmla="*/ 214884 h 441967"/>
              <a:gd name="connsiteX4" fmla="*/ 1606216 w 1606292"/>
              <a:gd name="connsiteY4" fmla="*/ 223514 h 441967"/>
              <a:gd name="connsiteX5" fmla="*/ 1384982 w 1606292"/>
              <a:gd name="connsiteY5" fmla="*/ 441573 h 441967"/>
              <a:gd name="connsiteX6" fmla="*/ 325463 w 1606292"/>
              <a:gd name="connsiteY6" fmla="*/ 441573 h 441967"/>
              <a:gd name="connsiteX7" fmla="*/ 0 w 1606292"/>
              <a:gd name="connsiteY7" fmla="*/ 220901 h 441967"/>
              <a:gd name="connsiteX0" fmla="*/ 0 w 1606292"/>
              <a:gd name="connsiteY0" fmla="*/ 220901 h 441702"/>
              <a:gd name="connsiteX1" fmla="*/ 306413 w 1606292"/>
              <a:gd name="connsiteY1" fmla="*/ 0 h 441702"/>
              <a:gd name="connsiteX2" fmla="*/ 1375457 w 1606292"/>
              <a:gd name="connsiteY2" fmla="*/ 6350 h 441702"/>
              <a:gd name="connsiteX3" fmla="*/ 1606216 w 1606292"/>
              <a:gd name="connsiteY3" fmla="*/ 214884 h 441702"/>
              <a:gd name="connsiteX4" fmla="*/ 1606216 w 1606292"/>
              <a:gd name="connsiteY4" fmla="*/ 223514 h 441702"/>
              <a:gd name="connsiteX5" fmla="*/ 1384982 w 1606292"/>
              <a:gd name="connsiteY5" fmla="*/ 441573 h 441702"/>
              <a:gd name="connsiteX6" fmla="*/ 325463 w 1606292"/>
              <a:gd name="connsiteY6" fmla="*/ 441573 h 441702"/>
              <a:gd name="connsiteX7" fmla="*/ 0 w 1606292"/>
              <a:gd name="connsiteY7" fmla="*/ 220901 h 441702"/>
              <a:gd name="connsiteX0" fmla="*/ 0 w 1606292"/>
              <a:gd name="connsiteY0" fmla="*/ 220901 h 441967"/>
              <a:gd name="connsiteX1" fmla="*/ 306413 w 1606292"/>
              <a:gd name="connsiteY1" fmla="*/ 0 h 441967"/>
              <a:gd name="connsiteX2" fmla="*/ 1375457 w 1606292"/>
              <a:gd name="connsiteY2" fmla="*/ 6350 h 441967"/>
              <a:gd name="connsiteX3" fmla="*/ 1606216 w 1606292"/>
              <a:gd name="connsiteY3" fmla="*/ 214884 h 441967"/>
              <a:gd name="connsiteX4" fmla="*/ 1606216 w 1606292"/>
              <a:gd name="connsiteY4" fmla="*/ 223514 h 441967"/>
              <a:gd name="connsiteX5" fmla="*/ 1384982 w 1606292"/>
              <a:gd name="connsiteY5" fmla="*/ 441573 h 441967"/>
              <a:gd name="connsiteX6" fmla="*/ 325463 w 1606292"/>
              <a:gd name="connsiteY6" fmla="*/ 441573 h 441967"/>
              <a:gd name="connsiteX7" fmla="*/ 0 w 1606292"/>
              <a:gd name="connsiteY7" fmla="*/ 220901 h 441967"/>
              <a:gd name="connsiteX0" fmla="*/ 0 w 1606292"/>
              <a:gd name="connsiteY0" fmla="*/ 220901 h 442079"/>
              <a:gd name="connsiteX1" fmla="*/ 306413 w 1606292"/>
              <a:gd name="connsiteY1" fmla="*/ 0 h 442079"/>
              <a:gd name="connsiteX2" fmla="*/ 1375457 w 1606292"/>
              <a:gd name="connsiteY2" fmla="*/ 6350 h 442079"/>
              <a:gd name="connsiteX3" fmla="*/ 1606216 w 1606292"/>
              <a:gd name="connsiteY3" fmla="*/ 214884 h 442079"/>
              <a:gd name="connsiteX4" fmla="*/ 1606216 w 1606292"/>
              <a:gd name="connsiteY4" fmla="*/ 223514 h 442079"/>
              <a:gd name="connsiteX5" fmla="*/ 1384982 w 1606292"/>
              <a:gd name="connsiteY5" fmla="*/ 441573 h 442079"/>
              <a:gd name="connsiteX6" fmla="*/ 325463 w 1606292"/>
              <a:gd name="connsiteY6" fmla="*/ 441573 h 442079"/>
              <a:gd name="connsiteX7" fmla="*/ 0 w 1606292"/>
              <a:gd name="connsiteY7" fmla="*/ 220901 h 442079"/>
              <a:gd name="connsiteX0" fmla="*/ 0 w 1606292"/>
              <a:gd name="connsiteY0" fmla="*/ 220901 h 442079"/>
              <a:gd name="connsiteX1" fmla="*/ 306413 w 1606292"/>
              <a:gd name="connsiteY1" fmla="*/ 0 h 442079"/>
              <a:gd name="connsiteX2" fmla="*/ 1375457 w 1606292"/>
              <a:gd name="connsiteY2" fmla="*/ 6350 h 442079"/>
              <a:gd name="connsiteX3" fmla="*/ 1606216 w 1606292"/>
              <a:gd name="connsiteY3" fmla="*/ 214884 h 442079"/>
              <a:gd name="connsiteX4" fmla="*/ 1384982 w 1606292"/>
              <a:gd name="connsiteY4" fmla="*/ 441573 h 442079"/>
              <a:gd name="connsiteX5" fmla="*/ 325463 w 1606292"/>
              <a:gd name="connsiteY5" fmla="*/ 441573 h 442079"/>
              <a:gd name="connsiteX6" fmla="*/ 0 w 1606292"/>
              <a:gd name="connsiteY6" fmla="*/ 220901 h 442079"/>
              <a:gd name="connsiteX0" fmla="*/ 0 w 1606292"/>
              <a:gd name="connsiteY0" fmla="*/ 220901 h 442079"/>
              <a:gd name="connsiteX1" fmla="*/ 306413 w 1606292"/>
              <a:gd name="connsiteY1" fmla="*/ 0 h 442079"/>
              <a:gd name="connsiteX2" fmla="*/ 1375457 w 1606292"/>
              <a:gd name="connsiteY2" fmla="*/ 6350 h 442079"/>
              <a:gd name="connsiteX3" fmla="*/ 1606216 w 1606292"/>
              <a:gd name="connsiteY3" fmla="*/ 214884 h 442079"/>
              <a:gd name="connsiteX4" fmla="*/ 1384982 w 1606292"/>
              <a:gd name="connsiteY4" fmla="*/ 441573 h 442079"/>
              <a:gd name="connsiteX5" fmla="*/ 325463 w 1606292"/>
              <a:gd name="connsiteY5" fmla="*/ 441573 h 442079"/>
              <a:gd name="connsiteX6" fmla="*/ 0 w 1606292"/>
              <a:gd name="connsiteY6" fmla="*/ 220901 h 442079"/>
              <a:gd name="connsiteX0" fmla="*/ 0 w 1606292"/>
              <a:gd name="connsiteY0" fmla="*/ 220901 h 442079"/>
              <a:gd name="connsiteX1" fmla="*/ 306413 w 1606292"/>
              <a:gd name="connsiteY1" fmla="*/ 0 h 442079"/>
              <a:gd name="connsiteX2" fmla="*/ 1375457 w 1606292"/>
              <a:gd name="connsiteY2" fmla="*/ 6350 h 442079"/>
              <a:gd name="connsiteX3" fmla="*/ 1606216 w 1606292"/>
              <a:gd name="connsiteY3" fmla="*/ 214884 h 442079"/>
              <a:gd name="connsiteX4" fmla="*/ 1384982 w 1606292"/>
              <a:gd name="connsiteY4" fmla="*/ 441573 h 442079"/>
              <a:gd name="connsiteX5" fmla="*/ 325463 w 1606292"/>
              <a:gd name="connsiteY5" fmla="*/ 441573 h 442079"/>
              <a:gd name="connsiteX6" fmla="*/ 0 w 1606292"/>
              <a:gd name="connsiteY6" fmla="*/ 220901 h 442079"/>
              <a:gd name="connsiteX0" fmla="*/ 0 w 1606292"/>
              <a:gd name="connsiteY0" fmla="*/ 217726 h 438904"/>
              <a:gd name="connsiteX1" fmla="*/ 255613 w 1606292"/>
              <a:gd name="connsiteY1" fmla="*/ 0 h 438904"/>
              <a:gd name="connsiteX2" fmla="*/ 1375457 w 1606292"/>
              <a:gd name="connsiteY2" fmla="*/ 3175 h 438904"/>
              <a:gd name="connsiteX3" fmla="*/ 1606216 w 1606292"/>
              <a:gd name="connsiteY3" fmla="*/ 211709 h 438904"/>
              <a:gd name="connsiteX4" fmla="*/ 1384982 w 1606292"/>
              <a:gd name="connsiteY4" fmla="*/ 438398 h 438904"/>
              <a:gd name="connsiteX5" fmla="*/ 325463 w 1606292"/>
              <a:gd name="connsiteY5" fmla="*/ 438398 h 438904"/>
              <a:gd name="connsiteX6" fmla="*/ 0 w 1606292"/>
              <a:gd name="connsiteY6" fmla="*/ 217726 h 438904"/>
              <a:gd name="connsiteX0" fmla="*/ 0 w 1606292"/>
              <a:gd name="connsiteY0" fmla="*/ 217726 h 438904"/>
              <a:gd name="connsiteX1" fmla="*/ 255613 w 1606292"/>
              <a:gd name="connsiteY1" fmla="*/ 0 h 438904"/>
              <a:gd name="connsiteX2" fmla="*/ 1375457 w 1606292"/>
              <a:gd name="connsiteY2" fmla="*/ 3175 h 438904"/>
              <a:gd name="connsiteX3" fmla="*/ 1606216 w 1606292"/>
              <a:gd name="connsiteY3" fmla="*/ 211709 h 438904"/>
              <a:gd name="connsiteX4" fmla="*/ 1384982 w 1606292"/>
              <a:gd name="connsiteY4" fmla="*/ 438398 h 438904"/>
              <a:gd name="connsiteX5" fmla="*/ 274663 w 1606292"/>
              <a:gd name="connsiteY5" fmla="*/ 438398 h 438904"/>
              <a:gd name="connsiteX6" fmla="*/ 0 w 1606292"/>
              <a:gd name="connsiteY6" fmla="*/ 217726 h 438904"/>
              <a:gd name="connsiteX0" fmla="*/ 0 w 1606292"/>
              <a:gd name="connsiteY0" fmla="*/ 217726 h 438405"/>
              <a:gd name="connsiteX1" fmla="*/ 255613 w 1606292"/>
              <a:gd name="connsiteY1" fmla="*/ 0 h 438405"/>
              <a:gd name="connsiteX2" fmla="*/ 1375457 w 1606292"/>
              <a:gd name="connsiteY2" fmla="*/ 3175 h 438405"/>
              <a:gd name="connsiteX3" fmla="*/ 1606216 w 1606292"/>
              <a:gd name="connsiteY3" fmla="*/ 211709 h 438405"/>
              <a:gd name="connsiteX4" fmla="*/ 1384982 w 1606292"/>
              <a:gd name="connsiteY4" fmla="*/ 438398 h 438405"/>
              <a:gd name="connsiteX5" fmla="*/ 274663 w 1606292"/>
              <a:gd name="connsiteY5" fmla="*/ 438398 h 438405"/>
              <a:gd name="connsiteX6" fmla="*/ 0 w 1606292"/>
              <a:gd name="connsiteY6" fmla="*/ 217726 h 438405"/>
              <a:gd name="connsiteX0" fmla="*/ 0 w 1606292"/>
              <a:gd name="connsiteY0" fmla="*/ 217726 h 438405"/>
              <a:gd name="connsiteX1" fmla="*/ 255613 w 1606292"/>
              <a:gd name="connsiteY1" fmla="*/ 0 h 438405"/>
              <a:gd name="connsiteX2" fmla="*/ 1375457 w 1606292"/>
              <a:gd name="connsiteY2" fmla="*/ 3175 h 438405"/>
              <a:gd name="connsiteX3" fmla="*/ 1606216 w 1606292"/>
              <a:gd name="connsiteY3" fmla="*/ 211709 h 438405"/>
              <a:gd name="connsiteX4" fmla="*/ 1384982 w 1606292"/>
              <a:gd name="connsiteY4" fmla="*/ 438398 h 438405"/>
              <a:gd name="connsiteX5" fmla="*/ 274663 w 1606292"/>
              <a:gd name="connsiteY5" fmla="*/ 438398 h 438405"/>
              <a:gd name="connsiteX6" fmla="*/ 0 w 1606292"/>
              <a:gd name="connsiteY6" fmla="*/ 217726 h 438405"/>
              <a:gd name="connsiteX0" fmla="*/ 0 w 1606292"/>
              <a:gd name="connsiteY0" fmla="*/ 217726 h 438403"/>
              <a:gd name="connsiteX1" fmla="*/ 255613 w 1606292"/>
              <a:gd name="connsiteY1" fmla="*/ 0 h 438403"/>
              <a:gd name="connsiteX2" fmla="*/ 1375457 w 1606292"/>
              <a:gd name="connsiteY2" fmla="*/ 3175 h 438403"/>
              <a:gd name="connsiteX3" fmla="*/ 1606216 w 1606292"/>
              <a:gd name="connsiteY3" fmla="*/ 211709 h 438403"/>
              <a:gd name="connsiteX4" fmla="*/ 1384982 w 1606292"/>
              <a:gd name="connsiteY4" fmla="*/ 438398 h 438403"/>
              <a:gd name="connsiteX5" fmla="*/ 274663 w 1606292"/>
              <a:gd name="connsiteY5" fmla="*/ 438398 h 438403"/>
              <a:gd name="connsiteX6" fmla="*/ 0 w 1606292"/>
              <a:gd name="connsiteY6" fmla="*/ 217726 h 438403"/>
              <a:gd name="connsiteX0" fmla="*/ 0 w 1606292"/>
              <a:gd name="connsiteY0" fmla="*/ 217726 h 438403"/>
              <a:gd name="connsiteX1" fmla="*/ 255613 w 1606292"/>
              <a:gd name="connsiteY1" fmla="*/ 0 h 438403"/>
              <a:gd name="connsiteX2" fmla="*/ 1375457 w 1606292"/>
              <a:gd name="connsiteY2" fmla="*/ 3175 h 438403"/>
              <a:gd name="connsiteX3" fmla="*/ 1606216 w 1606292"/>
              <a:gd name="connsiteY3" fmla="*/ 211709 h 438403"/>
              <a:gd name="connsiteX4" fmla="*/ 1384982 w 1606292"/>
              <a:gd name="connsiteY4" fmla="*/ 438398 h 438403"/>
              <a:gd name="connsiteX5" fmla="*/ 274663 w 1606292"/>
              <a:gd name="connsiteY5" fmla="*/ 438398 h 438403"/>
              <a:gd name="connsiteX6" fmla="*/ 0 w 1606292"/>
              <a:gd name="connsiteY6" fmla="*/ 217726 h 438403"/>
              <a:gd name="connsiteX0" fmla="*/ 18 w 1606310"/>
              <a:gd name="connsiteY0" fmla="*/ 217726 h 438403"/>
              <a:gd name="connsiteX1" fmla="*/ 255631 w 1606310"/>
              <a:gd name="connsiteY1" fmla="*/ 0 h 438403"/>
              <a:gd name="connsiteX2" fmla="*/ 1375475 w 1606310"/>
              <a:gd name="connsiteY2" fmla="*/ 3175 h 438403"/>
              <a:gd name="connsiteX3" fmla="*/ 1606234 w 1606310"/>
              <a:gd name="connsiteY3" fmla="*/ 211709 h 438403"/>
              <a:gd name="connsiteX4" fmla="*/ 1385000 w 1606310"/>
              <a:gd name="connsiteY4" fmla="*/ 438398 h 438403"/>
              <a:gd name="connsiteX5" fmla="*/ 274681 w 1606310"/>
              <a:gd name="connsiteY5" fmla="*/ 438398 h 438403"/>
              <a:gd name="connsiteX6" fmla="*/ 18 w 1606310"/>
              <a:gd name="connsiteY6" fmla="*/ 217726 h 438403"/>
              <a:gd name="connsiteX0" fmla="*/ 18 w 1606310"/>
              <a:gd name="connsiteY0" fmla="*/ 217726 h 438403"/>
              <a:gd name="connsiteX1" fmla="*/ 255631 w 1606310"/>
              <a:gd name="connsiteY1" fmla="*/ 0 h 438403"/>
              <a:gd name="connsiteX2" fmla="*/ 1375475 w 1606310"/>
              <a:gd name="connsiteY2" fmla="*/ 3175 h 438403"/>
              <a:gd name="connsiteX3" fmla="*/ 1606234 w 1606310"/>
              <a:gd name="connsiteY3" fmla="*/ 211709 h 438403"/>
              <a:gd name="connsiteX4" fmla="*/ 1385000 w 1606310"/>
              <a:gd name="connsiteY4" fmla="*/ 438398 h 438403"/>
              <a:gd name="connsiteX5" fmla="*/ 274681 w 1606310"/>
              <a:gd name="connsiteY5" fmla="*/ 438398 h 438403"/>
              <a:gd name="connsiteX6" fmla="*/ 18 w 1606310"/>
              <a:gd name="connsiteY6" fmla="*/ 217726 h 438403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375475 w 1606310"/>
              <a:gd name="connsiteY2" fmla="*/ 3175 h 438401"/>
              <a:gd name="connsiteX3" fmla="*/ 1606234 w 1606310"/>
              <a:gd name="connsiteY3" fmla="*/ 211709 h 438401"/>
              <a:gd name="connsiteX4" fmla="*/ 1385000 w 1606310"/>
              <a:gd name="connsiteY4" fmla="*/ 438398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336"/>
              <a:gd name="connsiteY0" fmla="*/ 217726 h 438401"/>
              <a:gd name="connsiteX1" fmla="*/ 255631 w 1606336"/>
              <a:gd name="connsiteY1" fmla="*/ 0 h 438401"/>
              <a:gd name="connsiteX2" fmla="*/ 1400875 w 1606336"/>
              <a:gd name="connsiteY2" fmla="*/ 3175 h 438401"/>
              <a:gd name="connsiteX3" fmla="*/ 1606234 w 1606336"/>
              <a:gd name="connsiteY3" fmla="*/ 211709 h 438401"/>
              <a:gd name="connsiteX4" fmla="*/ 1385000 w 1606336"/>
              <a:gd name="connsiteY4" fmla="*/ 438398 h 438401"/>
              <a:gd name="connsiteX5" fmla="*/ 274681 w 1606336"/>
              <a:gd name="connsiteY5" fmla="*/ 438398 h 438401"/>
              <a:gd name="connsiteX6" fmla="*/ 18 w 1606336"/>
              <a:gd name="connsiteY6" fmla="*/ 217726 h 438401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400875 w 1606310"/>
              <a:gd name="connsiteY2" fmla="*/ 3175 h 438401"/>
              <a:gd name="connsiteX3" fmla="*/ 1606234 w 1606310"/>
              <a:gd name="connsiteY3" fmla="*/ 211709 h 438401"/>
              <a:gd name="connsiteX4" fmla="*/ 1385000 w 1606310"/>
              <a:gd name="connsiteY4" fmla="*/ 438398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400875 w 1606310"/>
              <a:gd name="connsiteY2" fmla="*/ 3175 h 438401"/>
              <a:gd name="connsiteX3" fmla="*/ 1606234 w 1606310"/>
              <a:gd name="connsiteY3" fmla="*/ 211709 h 438401"/>
              <a:gd name="connsiteX4" fmla="*/ 1416750 w 1606310"/>
              <a:gd name="connsiteY4" fmla="*/ 435223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400875 w 1606310"/>
              <a:gd name="connsiteY2" fmla="*/ 3175 h 438401"/>
              <a:gd name="connsiteX3" fmla="*/ 1606234 w 1606310"/>
              <a:gd name="connsiteY3" fmla="*/ 211709 h 438401"/>
              <a:gd name="connsiteX4" fmla="*/ 1416750 w 1606310"/>
              <a:gd name="connsiteY4" fmla="*/ 435223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289"/>
              <a:gd name="connsiteY0" fmla="*/ 217726 h 438401"/>
              <a:gd name="connsiteX1" fmla="*/ 255631 w 1606289"/>
              <a:gd name="connsiteY1" fmla="*/ 0 h 438401"/>
              <a:gd name="connsiteX2" fmla="*/ 1362775 w 1606289"/>
              <a:gd name="connsiteY2" fmla="*/ 6350 h 438401"/>
              <a:gd name="connsiteX3" fmla="*/ 1606234 w 1606289"/>
              <a:gd name="connsiteY3" fmla="*/ 211709 h 438401"/>
              <a:gd name="connsiteX4" fmla="*/ 1416750 w 1606289"/>
              <a:gd name="connsiteY4" fmla="*/ 435223 h 438401"/>
              <a:gd name="connsiteX5" fmla="*/ 274681 w 1606289"/>
              <a:gd name="connsiteY5" fmla="*/ 438398 h 438401"/>
              <a:gd name="connsiteX6" fmla="*/ 18 w 1606289"/>
              <a:gd name="connsiteY6" fmla="*/ 217726 h 438401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362775 w 1606310"/>
              <a:gd name="connsiteY2" fmla="*/ 6350 h 438401"/>
              <a:gd name="connsiteX3" fmla="*/ 1606234 w 1606310"/>
              <a:gd name="connsiteY3" fmla="*/ 211709 h 438401"/>
              <a:gd name="connsiteX4" fmla="*/ 1416750 w 1606310"/>
              <a:gd name="connsiteY4" fmla="*/ 435223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362775 w 1606310"/>
              <a:gd name="connsiteY2" fmla="*/ 6350 h 438401"/>
              <a:gd name="connsiteX3" fmla="*/ 1606234 w 1606310"/>
              <a:gd name="connsiteY3" fmla="*/ 211709 h 438401"/>
              <a:gd name="connsiteX4" fmla="*/ 1375475 w 1606310"/>
              <a:gd name="connsiteY4" fmla="*/ 435223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362775 w 1606310"/>
              <a:gd name="connsiteY2" fmla="*/ 6350 h 438401"/>
              <a:gd name="connsiteX3" fmla="*/ 1606234 w 1606310"/>
              <a:gd name="connsiteY3" fmla="*/ 211709 h 438401"/>
              <a:gd name="connsiteX4" fmla="*/ 1375475 w 1606310"/>
              <a:gd name="connsiteY4" fmla="*/ 435223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325"/>
              <a:gd name="connsiteY0" fmla="*/ 217726 h 438401"/>
              <a:gd name="connsiteX1" fmla="*/ 255631 w 1606325"/>
              <a:gd name="connsiteY1" fmla="*/ 0 h 438401"/>
              <a:gd name="connsiteX2" fmla="*/ 1362775 w 1606325"/>
              <a:gd name="connsiteY2" fmla="*/ 6350 h 438401"/>
              <a:gd name="connsiteX3" fmla="*/ 1606234 w 1606325"/>
              <a:gd name="connsiteY3" fmla="*/ 211709 h 438401"/>
              <a:gd name="connsiteX4" fmla="*/ 1375475 w 1606325"/>
              <a:gd name="connsiteY4" fmla="*/ 435223 h 438401"/>
              <a:gd name="connsiteX5" fmla="*/ 274681 w 1606325"/>
              <a:gd name="connsiteY5" fmla="*/ 438398 h 438401"/>
              <a:gd name="connsiteX6" fmla="*/ 18 w 1606325"/>
              <a:gd name="connsiteY6" fmla="*/ 217726 h 438401"/>
              <a:gd name="connsiteX0" fmla="*/ 18 w 1606325"/>
              <a:gd name="connsiteY0" fmla="*/ 217726 h 438401"/>
              <a:gd name="connsiteX1" fmla="*/ 255631 w 1606325"/>
              <a:gd name="connsiteY1" fmla="*/ 0 h 438401"/>
              <a:gd name="connsiteX2" fmla="*/ 1362775 w 1606325"/>
              <a:gd name="connsiteY2" fmla="*/ 6350 h 438401"/>
              <a:gd name="connsiteX3" fmla="*/ 1606234 w 1606325"/>
              <a:gd name="connsiteY3" fmla="*/ 211709 h 438401"/>
              <a:gd name="connsiteX4" fmla="*/ 1375475 w 1606325"/>
              <a:gd name="connsiteY4" fmla="*/ 435223 h 438401"/>
              <a:gd name="connsiteX5" fmla="*/ 274681 w 1606325"/>
              <a:gd name="connsiteY5" fmla="*/ 438398 h 438401"/>
              <a:gd name="connsiteX6" fmla="*/ 18 w 1606325"/>
              <a:gd name="connsiteY6" fmla="*/ 217726 h 438401"/>
              <a:gd name="connsiteX0" fmla="*/ 18 w 1603153"/>
              <a:gd name="connsiteY0" fmla="*/ 217726 h 438401"/>
              <a:gd name="connsiteX1" fmla="*/ 255631 w 1603153"/>
              <a:gd name="connsiteY1" fmla="*/ 0 h 438401"/>
              <a:gd name="connsiteX2" fmla="*/ 1362775 w 1603153"/>
              <a:gd name="connsiteY2" fmla="*/ 6350 h 438401"/>
              <a:gd name="connsiteX3" fmla="*/ 1603059 w 1603153"/>
              <a:gd name="connsiteY3" fmla="*/ 227584 h 438401"/>
              <a:gd name="connsiteX4" fmla="*/ 1375475 w 1603153"/>
              <a:gd name="connsiteY4" fmla="*/ 435223 h 438401"/>
              <a:gd name="connsiteX5" fmla="*/ 274681 w 1603153"/>
              <a:gd name="connsiteY5" fmla="*/ 438398 h 438401"/>
              <a:gd name="connsiteX6" fmla="*/ 18 w 1603153"/>
              <a:gd name="connsiteY6" fmla="*/ 217726 h 438401"/>
              <a:gd name="connsiteX0" fmla="*/ 18 w 1603153"/>
              <a:gd name="connsiteY0" fmla="*/ 217726 h 438401"/>
              <a:gd name="connsiteX1" fmla="*/ 255631 w 1603153"/>
              <a:gd name="connsiteY1" fmla="*/ 0 h 438401"/>
              <a:gd name="connsiteX2" fmla="*/ 1362775 w 1603153"/>
              <a:gd name="connsiteY2" fmla="*/ 6350 h 438401"/>
              <a:gd name="connsiteX3" fmla="*/ 1603059 w 1603153"/>
              <a:gd name="connsiteY3" fmla="*/ 221234 h 438401"/>
              <a:gd name="connsiteX4" fmla="*/ 1375475 w 1603153"/>
              <a:gd name="connsiteY4" fmla="*/ 435223 h 438401"/>
              <a:gd name="connsiteX5" fmla="*/ 274681 w 1603153"/>
              <a:gd name="connsiteY5" fmla="*/ 438398 h 438401"/>
              <a:gd name="connsiteX6" fmla="*/ 18 w 1603153"/>
              <a:gd name="connsiteY6" fmla="*/ 217726 h 438401"/>
              <a:gd name="connsiteX0" fmla="*/ 18 w 1603108"/>
              <a:gd name="connsiteY0" fmla="*/ 217726 h 438401"/>
              <a:gd name="connsiteX1" fmla="*/ 255631 w 1603108"/>
              <a:gd name="connsiteY1" fmla="*/ 0 h 438401"/>
              <a:gd name="connsiteX2" fmla="*/ 1362775 w 1603108"/>
              <a:gd name="connsiteY2" fmla="*/ 6350 h 438401"/>
              <a:gd name="connsiteX3" fmla="*/ 1603059 w 1603108"/>
              <a:gd name="connsiteY3" fmla="*/ 221234 h 438401"/>
              <a:gd name="connsiteX4" fmla="*/ 1375475 w 1603108"/>
              <a:gd name="connsiteY4" fmla="*/ 435223 h 438401"/>
              <a:gd name="connsiteX5" fmla="*/ 274681 w 1603108"/>
              <a:gd name="connsiteY5" fmla="*/ 438398 h 438401"/>
              <a:gd name="connsiteX6" fmla="*/ 18 w 1603108"/>
              <a:gd name="connsiteY6" fmla="*/ 217726 h 438401"/>
              <a:gd name="connsiteX0" fmla="*/ 18 w 1603108"/>
              <a:gd name="connsiteY0" fmla="*/ 217726 h 438401"/>
              <a:gd name="connsiteX1" fmla="*/ 255631 w 1603108"/>
              <a:gd name="connsiteY1" fmla="*/ 0 h 438401"/>
              <a:gd name="connsiteX2" fmla="*/ 1362775 w 1603108"/>
              <a:gd name="connsiteY2" fmla="*/ 6350 h 438401"/>
              <a:gd name="connsiteX3" fmla="*/ 1603059 w 1603108"/>
              <a:gd name="connsiteY3" fmla="*/ 221234 h 438401"/>
              <a:gd name="connsiteX4" fmla="*/ 1375475 w 1603108"/>
              <a:gd name="connsiteY4" fmla="*/ 435223 h 438401"/>
              <a:gd name="connsiteX5" fmla="*/ 274681 w 1603108"/>
              <a:gd name="connsiteY5" fmla="*/ 438398 h 438401"/>
              <a:gd name="connsiteX6" fmla="*/ 18 w 1603108"/>
              <a:gd name="connsiteY6" fmla="*/ 217726 h 438401"/>
              <a:gd name="connsiteX0" fmla="*/ 18 w 1603115"/>
              <a:gd name="connsiteY0" fmla="*/ 217726 h 438401"/>
              <a:gd name="connsiteX1" fmla="*/ 255631 w 1603115"/>
              <a:gd name="connsiteY1" fmla="*/ 0 h 438401"/>
              <a:gd name="connsiteX2" fmla="*/ 1362775 w 1603115"/>
              <a:gd name="connsiteY2" fmla="*/ 6350 h 438401"/>
              <a:gd name="connsiteX3" fmla="*/ 1603059 w 1603115"/>
              <a:gd name="connsiteY3" fmla="*/ 221234 h 438401"/>
              <a:gd name="connsiteX4" fmla="*/ 1375475 w 1603115"/>
              <a:gd name="connsiteY4" fmla="*/ 435223 h 438401"/>
              <a:gd name="connsiteX5" fmla="*/ 274681 w 1603115"/>
              <a:gd name="connsiteY5" fmla="*/ 438398 h 438401"/>
              <a:gd name="connsiteX6" fmla="*/ 18 w 1603115"/>
              <a:gd name="connsiteY6" fmla="*/ 217726 h 438401"/>
              <a:gd name="connsiteX0" fmla="*/ 18 w 1603097"/>
              <a:gd name="connsiteY0" fmla="*/ 217726 h 438401"/>
              <a:gd name="connsiteX1" fmla="*/ 255631 w 1603097"/>
              <a:gd name="connsiteY1" fmla="*/ 0 h 438401"/>
              <a:gd name="connsiteX2" fmla="*/ 1362775 w 1603097"/>
              <a:gd name="connsiteY2" fmla="*/ 6350 h 438401"/>
              <a:gd name="connsiteX3" fmla="*/ 1603059 w 1603097"/>
              <a:gd name="connsiteY3" fmla="*/ 221234 h 438401"/>
              <a:gd name="connsiteX4" fmla="*/ 1337375 w 1603097"/>
              <a:gd name="connsiteY4" fmla="*/ 438398 h 438401"/>
              <a:gd name="connsiteX5" fmla="*/ 274681 w 1603097"/>
              <a:gd name="connsiteY5" fmla="*/ 438398 h 438401"/>
              <a:gd name="connsiteX6" fmla="*/ 18 w 1603097"/>
              <a:gd name="connsiteY6" fmla="*/ 217726 h 438401"/>
              <a:gd name="connsiteX0" fmla="*/ 18 w 1603097"/>
              <a:gd name="connsiteY0" fmla="*/ 217726 h 438401"/>
              <a:gd name="connsiteX1" fmla="*/ 255631 w 1603097"/>
              <a:gd name="connsiteY1" fmla="*/ 0 h 438401"/>
              <a:gd name="connsiteX2" fmla="*/ 1340550 w 1603097"/>
              <a:gd name="connsiteY2" fmla="*/ 3175 h 438401"/>
              <a:gd name="connsiteX3" fmla="*/ 1603059 w 1603097"/>
              <a:gd name="connsiteY3" fmla="*/ 221234 h 438401"/>
              <a:gd name="connsiteX4" fmla="*/ 1337375 w 1603097"/>
              <a:gd name="connsiteY4" fmla="*/ 438398 h 438401"/>
              <a:gd name="connsiteX5" fmla="*/ 274681 w 1603097"/>
              <a:gd name="connsiteY5" fmla="*/ 438398 h 438401"/>
              <a:gd name="connsiteX6" fmla="*/ 18 w 1603097"/>
              <a:gd name="connsiteY6" fmla="*/ 217726 h 438401"/>
              <a:gd name="connsiteX0" fmla="*/ 18 w 1603097"/>
              <a:gd name="connsiteY0" fmla="*/ 217726 h 438401"/>
              <a:gd name="connsiteX1" fmla="*/ 255631 w 1603097"/>
              <a:gd name="connsiteY1" fmla="*/ 0 h 438401"/>
              <a:gd name="connsiteX2" fmla="*/ 1340550 w 1603097"/>
              <a:gd name="connsiteY2" fmla="*/ 3175 h 438401"/>
              <a:gd name="connsiteX3" fmla="*/ 1603059 w 1603097"/>
              <a:gd name="connsiteY3" fmla="*/ 221234 h 438401"/>
              <a:gd name="connsiteX4" fmla="*/ 1337375 w 1603097"/>
              <a:gd name="connsiteY4" fmla="*/ 438398 h 438401"/>
              <a:gd name="connsiteX5" fmla="*/ 274681 w 1603097"/>
              <a:gd name="connsiteY5" fmla="*/ 438398 h 438401"/>
              <a:gd name="connsiteX6" fmla="*/ 18 w 1603097"/>
              <a:gd name="connsiteY6" fmla="*/ 217726 h 438401"/>
              <a:gd name="connsiteX0" fmla="*/ 18 w 1603104"/>
              <a:gd name="connsiteY0" fmla="*/ 217726 h 438401"/>
              <a:gd name="connsiteX1" fmla="*/ 255631 w 1603104"/>
              <a:gd name="connsiteY1" fmla="*/ 0 h 438401"/>
              <a:gd name="connsiteX2" fmla="*/ 1340550 w 1603104"/>
              <a:gd name="connsiteY2" fmla="*/ 3175 h 438401"/>
              <a:gd name="connsiteX3" fmla="*/ 1603059 w 1603104"/>
              <a:gd name="connsiteY3" fmla="*/ 221234 h 438401"/>
              <a:gd name="connsiteX4" fmla="*/ 1337375 w 1603104"/>
              <a:gd name="connsiteY4" fmla="*/ 438398 h 438401"/>
              <a:gd name="connsiteX5" fmla="*/ 274681 w 1603104"/>
              <a:gd name="connsiteY5" fmla="*/ 438398 h 438401"/>
              <a:gd name="connsiteX6" fmla="*/ 18 w 1603104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40550 w 1603059"/>
              <a:gd name="connsiteY2" fmla="*/ 3175 h 438401"/>
              <a:gd name="connsiteX3" fmla="*/ 1603059 w 1603059"/>
              <a:gd name="connsiteY3" fmla="*/ 221234 h 438401"/>
              <a:gd name="connsiteX4" fmla="*/ 1337375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157"/>
              <a:gd name="connsiteY0" fmla="*/ 217726 h 438401"/>
              <a:gd name="connsiteX1" fmla="*/ 255631 w 1603157"/>
              <a:gd name="connsiteY1" fmla="*/ 0 h 438401"/>
              <a:gd name="connsiteX2" fmla="*/ 1340550 w 1603157"/>
              <a:gd name="connsiteY2" fmla="*/ 3175 h 438401"/>
              <a:gd name="connsiteX3" fmla="*/ 1603059 w 1603157"/>
              <a:gd name="connsiteY3" fmla="*/ 221234 h 438401"/>
              <a:gd name="connsiteX4" fmla="*/ 1337375 w 1603157"/>
              <a:gd name="connsiteY4" fmla="*/ 438398 h 438401"/>
              <a:gd name="connsiteX5" fmla="*/ 274681 w 1603157"/>
              <a:gd name="connsiteY5" fmla="*/ 438398 h 438401"/>
              <a:gd name="connsiteX6" fmla="*/ 18 w 1603157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40550 w 1603059"/>
              <a:gd name="connsiteY2" fmla="*/ 3175 h 438401"/>
              <a:gd name="connsiteX3" fmla="*/ 1603059 w 1603059"/>
              <a:gd name="connsiteY3" fmla="*/ 221234 h 438401"/>
              <a:gd name="connsiteX4" fmla="*/ 1337375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40550 w 1603059"/>
              <a:gd name="connsiteY2" fmla="*/ 3175 h 438401"/>
              <a:gd name="connsiteX3" fmla="*/ 1603059 w 1603059"/>
              <a:gd name="connsiteY3" fmla="*/ 221234 h 438401"/>
              <a:gd name="connsiteX4" fmla="*/ 1337375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40550 w 1603059"/>
              <a:gd name="connsiteY2" fmla="*/ 3175 h 438401"/>
              <a:gd name="connsiteX3" fmla="*/ 1603059 w 1603059"/>
              <a:gd name="connsiteY3" fmla="*/ 221234 h 438401"/>
              <a:gd name="connsiteX4" fmla="*/ 1337375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40550 w 1603059"/>
              <a:gd name="connsiteY2" fmla="*/ 3175 h 438401"/>
              <a:gd name="connsiteX3" fmla="*/ 1603059 w 1603059"/>
              <a:gd name="connsiteY3" fmla="*/ 221234 h 438401"/>
              <a:gd name="connsiteX4" fmla="*/ 1362775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40550 w 1603059"/>
              <a:gd name="connsiteY2" fmla="*/ 3175 h 438401"/>
              <a:gd name="connsiteX3" fmla="*/ 1603059 w 1603059"/>
              <a:gd name="connsiteY3" fmla="*/ 221234 h 438401"/>
              <a:gd name="connsiteX4" fmla="*/ 1394525 w 1603059"/>
              <a:gd name="connsiteY4" fmla="*/ 435223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94525 w 1603059"/>
              <a:gd name="connsiteY4" fmla="*/ 435223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94525 w 1603059"/>
              <a:gd name="connsiteY4" fmla="*/ 435223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94525 w 1603059"/>
              <a:gd name="connsiteY4" fmla="*/ 435223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31025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31025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31025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31025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24144 h 444819"/>
              <a:gd name="connsiteX1" fmla="*/ 255631 w 1603059"/>
              <a:gd name="connsiteY1" fmla="*/ 6418 h 444819"/>
              <a:gd name="connsiteX2" fmla="*/ 1337375 w 1603059"/>
              <a:gd name="connsiteY2" fmla="*/ 68 h 444819"/>
              <a:gd name="connsiteX3" fmla="*/ 1603059 w 1603059"/>
              <a:gd name="connsiteY3" fmla="*/ 227652 h 444819"/>
              <a:gd name="connsiteX4" fmla="*/ 1365950 w 1603059"/>
              <a:gd name="connsiteY4" fmla="*/ 444816 h 444819"/>
              <a:gd name="connsiteX5" fmla="*/ 274681 w 1603059"/>
              <a:gd name="connsiteY5" fmla="*/ 444816 h 444819"/>
              <a:gd name="connsiteX6" fmla="*/ 18 w 1603059"/>
              <a:gd name="connsiteY6" fmla="*/ 224144 h 444819"/>
              <a:gd name="connsiteX0" fmla="*/ 18 w 1603059"/>
              <a:gd name="connsiteY0" fmla="*/ 224144 h 444819"/>
              <a:gd name="connsiteX1" fmla="*/ 255631 w 1603059"/>
              <a:gd name="connsiteY1" fmla="*/ 6418 h 444819"/>
              <a:gd name="connsiteX2" fmla="*/ 1337375 w 1603059"/>
              <a:gd name="connsiteY2" fmla="*/ 68 h 444819"/>
              <a:gd name="connsiteX3" fmla="*/ 1603059 w 1603059"/>
              <a:gd name="connsiteY3" fmla="*/ 227652 h 444819"/>
              <a:gd name="connsiteX4" fmla="*/ 1365950 w 1603059"/>
              <a:gd name="connsiteY4" fmla="*/ 444816 h 444819"/>
              <a:gd name="connsiteX5" fmla="*/ 274681 w 1603059"/>
              <a:gd name="connsiteY5" fmla="*/ 444816 h 444819"/>
              <a:gd name="connsiteX6" fmla="*/ 18 w 1603059"/>
              <a:gd name="connsiteY6" fmla="*/ 224144 h 444819"/>
              <a:gd name="connsiteX0" fmla="*/ 18 w 1603421"/>
              <a:gd name="connsiteY0" fmla="*/ 224135 h 444810"/>
              <a:gd name="connsiteX1" fmla="*/ 255631 w 1603421"/>
              <a:gd name="connsiteY1" fmla="*/ 6409 h 444810"/>
              <a:gd name="connsiteX2" fmla="*/ 1337375 w 1603421"/>
              <a:gd name="connsiteY2" fmla="*/ 59 h 444810"/>
              <a:gd name="connsiteX3" fmla="*/ 1603059 w 1603421"/>
              <a:gd name="connsiteY3" fmla="*/ 227643 h 444810"/>
              <a:gd name="connsiteX4" fmla="*/ 1365950 w 1603421"/>
              <a:gd name="connsiteY4" fmla="*/ 444807 h 444810"/>
              <a:gd name="connsiteX5" fmla="*/ 274681 w 1603421"/>
              <a:gd name="connsiteY5" fmla="*/ 444807 h 444810"/>
              <a:gd name="connsiteX6" fmla="*/ 18 w 1603421"/>
              <a:gd name="connsiteY6" fmla="*/ 224135 h 444810"/>
              <a:gd name="connsiteX0" fmla="*/ 18 w 1603059"/>
              <a:gd name="connsiteY0" fmla="*/ 224130 h 444805"/>
              <a:gd name="connsiteX1" fmla="*/ 255631 w 1603059"/>
              <a:gd name="connsiteY1" fmla="*/ 6404 h 444805"/>
              <a:gd name="connsiteX2" fmla="*/ 1337375 w 1603059"/>
              <a:gd name="connsiteY2" fmla="*/ 54 h 444805"/>
              <a:gd name="connsiteX3" fmla="*/ 1603059 w 1603059"/>
              <a:gd name="connsiteY3" fmla="*/ 227638 h 444805"/>
              <a:gd name="connsiteX4" fmla="*/ 1365950 w 1603059"/>
              <a:gd name="connsiteY4" fmla="*/ 444802 h 444805"/>
              <a:gd name="connsiteX5" fmla="*/ 274681 w 1603059"/>
              <a:gd name="connsiteY5" fmla="*/ 444802 h 444805"/>
              <a:gd name="connsiteX6" fmla="*/ 18 w 1603059"/>
              <a:gd name="connsiteY6" fmla="*/ 224130 h 444805"/>
              <a:gd name="connsiteX0" fmla="*/ 18 w 1603059"/>
              <a:gd name="connsiteY0" fmla="*/ 224076 h 444751"/>
              <a:gd name="connsiteX1" fmla="*/ 255631 w 1603059"/>
              <a:gd name="connsiteY1" fmla="*/ 6350 h 444751"/>
              <a:gd name="connsiteX2" fmla="*/ 1337375 w 1603059"/>
              <a:gd name="connsiteY2" fmla="*/ 0 h 444751"/>
              <a:gd name="connsiteX3" fmla="*/ 1603059 w 1603059"/>
              <a:gd name="connsiteY3" fmla="*/ 227584 h 444751"/>
              <a:gd name="connsiteX4" fmla="*/ 1365950 w 1603059"/>
              <a:gd name="connsiteY4" fmla="*/ 444748 h 444751"/>
              <a:gd name="connsiteX5" fmla="*/ 274681 w 1603059"/>
              <a:gd name="connsiteY5" fmla="*/ 444748 h 444751"/>
              <a:gd name="connsiteX6" fmla="*/ 18 w 1603059"/>
              <a:gd name="connsiteY6" fmla="*/ 224076 h 444751"/>
              <a:gd name="connsiteX0" fmla="*/ 18 w 1603059"/>
              <a:gd name="connsiteY0" fmla="*/ 224076 h 444832"/>
              <a:gd name="connsiteX1" fmla="*/ 255631 w 1603059"/>
              <a:gd name="connsiteY1" fmla="*/ 6350 h 444832"/>
              <a:gd name="connsiteX2" fmla="*/ 1337375 w 1603059"/>
              <a:gd name="connsiteY2" fmla="*/ 0 h 444832"/>
              <a:gd name="connsiteX3" fmla="*/ 1603059 w 1603059"/>
              <a:gd name="connsiteY3" fmla="*/ 227584 h 444832"/>
              <a:gd name="connsiteX4" fmla="*/ 1365950 w 1603059"/>
              <a:gd name="connsiteY4" fmla="*/ 444748 h 444832"/>
              <a:gd name="connsiteX5" fmla="*/ 274681 w 1603059"/>
              <a:gd name="connsiteY5" fmla="*/ 444748 h 444832"/>
              <a:gd name="connsiteX6" fmla="*/ 18 w 1603059"/>
              <a:gd name="connsiteY6" fmla="*/ 224076 h 444832"/>
              <a:gd name="connsiteX0" fmla="*/ 18 w 1603059"/>
              <a:gd name="connsiteY0" fmla="*/ 224076 h 448005"/>
              <a:gd name="connsiteX1" fmla="*/ 255631 w 1603059"/>
              <a:gd name="connsiteY1" fmla="*/ 6350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274681 w 1603059"/>
              <a:gd name="connsiteY5" fmla="*/ 444748 h 448005"/>
              <a:gd name="connsiteX6" fmla="*/ 18 w 1603059"/>
              <a:gd name="connsiteY6" fmla="*/ 224076 h 448005"/>
              <a:gd name="connsiteX0" fmla="*/ 18 w 1603059"/>
              <a:gd name="connsiteY0" fmla="*/ 224076 h 448005"/>
              <a:gd name="connsiteX1" fmla="*/ 255631 w 1603059"/>
              <a:gd name="connsiteY1" fmla="*/ 6350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274681 w 1603059"/>
              <a:gd name="connsiteY5" fmla="*/ 444748 h 448005"/>
              <a:gd name="connsiteX6" fmla="*/ 18 w 1603059"/>
              <a:gd name="connsiteY6" fmla="*/ 224076 h 448005"/>
              <a:gd name="connsiteX0" fmla="*/ 18 w 1603059"/>
              <a:gd name="connsiteY0" fmla="*/ 224076 h 448005"/>
              <a:gd name="connsiteX1" fmla="*/ 255631 w 1603059"/>
              <a:gd name="connsiteY1" fmla="*/ 6350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274681 w 1603059"/>
              <a:gd name="connsiteY5" fmla="*/ 444748 h 448005"/>
              <a:gd name="connsiteX6" fmla="*/ 18 w 1603059"/>
              <a:gd name="connsiteY6" fmla="*/ 224076 h 448005"/>
              <a:gd name="connsiteX0" fmla="*/ 18 w 1603059"/>
              <a:gd name="connsiteY0" fmla="*/ 224076 h 448005"/>
              <a:gd name="connsiteX1" fmla="*/ 255631 w 1603059"/>
              <a:gd name="connsiteY1" fmla="*/ 6350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274681 w 1603059"/>
              <a:gd name="connsiteY5" fmla="*/ 444748 h 448005"/>
              <a:gd name="connsiteX6" fmla="*/ 18 w 1603059"/>
              <a:gd name="connsiteY6" fmla="*/ 224076 h 448005"/>
              <a:gd name="connsiteX0" fmla="*/ 18 w 1603059"/>
              <a:gd name="connsiteY0" fmla="*/ 224076 h 448005"/>
              <a:gd name="connsiteX1" fmla="*/ 277856 w 1603059"/>
              <a:gd name="connsiteY1" fmla="*/ 3175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274681 w 1603059"/>
              <a:gd name="connsiteY5" fmla="*/ 444748 h 448005"/>
              <a:gd name="connsiteX6" fmla="*/ 18 w 1603059"/>
              <a:gd name="connsiteY6" fmla="*/ 224076 h 448005"/>
              <a:gd name="connsiteX0" fmla="*/ 18 w 1603059"/>
              <a:gd name="connsiteY0" fmla="*/ 224076 h 448005"/>
              <a:gd name="connsiteX1" fmla="*/ 277856 w 1603059"/>
              <a:gd name="connsiteY1" fmla="*/ 3175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274681 w 1603059"/>
              <a:gd name="connsiteY5" fmla="*/ 444748 h 448005"/>
              <a:gd name="connsiteX6" fmla="*/ 18 w 1603059"/>
              <a:gd name="connsiteY6" fmla="*/ 224076 h 448005"/>
              <a:gd name="connsiteX0" fmla="*/ 13 w 1603054"/>
              <a:gd name="connsiteY0" fmla="*/ 224076 h 448005"/>
              <a:gd name="connsiteX1" fmla="*/ 277851 w 1603054"/>
              <a:gd name="connsiteY1" fmla="*/ 3175 h 448005"/>
              <a:gd name="connsiteX2" fmla="*/ 1337370 w 1603054"/>
              <a:gd name="connsiteY2" fmla="*/ 0 h 448005"/>
              <a:gd name="connsiteX3" fmla="*/ 1603054 w 1603054"/>
              <a:gd name="connsiteY3" fmla="*/ 227584 h 448005"/>
              <a:gd name="connsiteX4" fmla="*/ 1343720 w 1603054"/>
              <a:gd name="connsiteY4" fmla="*/ 447923 h 448005"/>
              <a:gd name="connsiteX5" fmla="*/ 303251 w 1603054"/>
              <a:gd name="connsiteY5" fmla="*/ 441573 h 448005"/>
              <a:gd name="connsiteX6" fmla="*/ 13 w 1603054"/>
              <a:gd name="connsiteY6" fmla="*/ 224076 h 448005"/>
              <a:gd name="connsiteX0" fmla="*/ 18 w 1603059"/>
              <a:gd name="connsiteY0" fmla="*/ 224076 h 448005"/>
              <a:gd name="connsiteX1" fmla="*/ 277856 w 1603059"/>
              <a:gd name="connsiteY1" fmla="*/ 3175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303256 w 1603059"/>
              <a:gd name="connsiteY5" fmla="*/ 441573 h 448005"/>
              <a:gd name="connsiteX6" fmla="*/ 18 w 1603059"/>
              <a:gd name="connsiteY6" fmla="*/ 224076 h 448005"/>
              <a:gd name="connsiteX0" fmla="*/ 18 w 1603059"/>
              <a:gd name="connsiteY0" fmla="*/ 224076 h 451098"/>
              <a:gd name="connsiteX1" fmla="*/ 277856 w 1603059"/>
              <a:gd name="connsiteY1" fmla="*/ 3175 h 451098"/>
              <a:gd name="connsiteX2" fmla="*/ 1337375 w 1603059"/>
              <a:gd name="connsiteY2" fmla="*/ 0 h 451098"/>
              <a:gd name="connsiteX3" fmla="*/ 1603059 w 1603059"/>
              <a:gd name="connsiteY3" fmla="*/ 227584 h 451098"/>
              <a:gd name="connsiteX4" fmla="*/ 1343725 w 1603059"/>
              <a:gd name="connsiteY4" fmla="*/ 447923 h 451098"/>
              <a:gd name="connsiteX5" fmla="*/ 306431 w 1603059"/>
              <a:gd name="connsiteY5" fmla="*/ 451098 h 451098"/>
              <a:gd name="connsiteX6" fmla="*/ 18 w 1603059"/>
              <a:gd name="connsiteY6" fmla="*/ 224076 h 451098"/>
              <a:gd name="connsiteX0" fmla="*/ 20 w 1603061"/>
              <a:gd name="connsiteY0" fmla="*/ 224076 h 451187"/>
              <a:gd name="connsiteX1" fmla="*/ 277858 w 1603061"/>
              <a:gd name="connsiteY1" fmla="*/ 3175 h 451187"/>
              <a:gd name="connsiteX2" fmla="*/ 1337377 w 1603061"/>
              <a:gd name="connsiteY2" fmla="*/ 0 h 451187"/>
              <a:gd name="connsiteX3" fmla="*/ 1603061 w 1603061"/>
              <a:gd name="connsiteY3" fmla="*/ 227584 h 451187"/>
              <a:gd name="connsiteX4" fmla="*/ 1343727 w 1603061"/>
              <a:gd name="connsiteY4" fmla="*/ 447923 h 451187"/>
              <a:gd name="connsiteX5" fmla="*/ 306433 w 1603061"/>
              <a:gd name="connsiteY5" fmla="*/ 451098 h 451187"/>
              <a:gd name="connsiteX6" fmla="*/ 20 w 1603061"/>
              <a:gd name="connsiteY6" fmla="*/ 224076 h 451187"/>
              <a:gd name="connsiteX0" fmla="*/ 20 w 1603061"/>
              <a:gd name="connsiteY0" fmla="*/ 224076 h 451187"/>
              <a:gd name="connsiteX1" fmla="*/ 178146 w 1603061"/>
              <a:gd name="connsiteY1" fmla="*/ 3175 h 451187"/>
              <a:gd name="connsiteX2" fmla="*/ 1337377 w 1603061"/>
              <a:gd name="connsiteY2" fmla="*/ 0 h 451187"/>
              <a:gd name="connsiteX3" fmla="*/ 1603061 w 1603061"/>
              <a:gd name="connsiteY3" fmla="*/ 227584 h 451187"/>
              <a:gd name="connsiteX4" fmla="*/ 1343727 w 1603061"/>
              <a:gd name="connsiteY4" fmla="*/ 447923 h 451187"/>
              <a:gd name="connsiteX5" fmla="*/ 306433 w 1603061"/>
              <a:gd name="connsiteY5" fmla="*/ 451098 h 451187"/>
              <a:gd name="connsiteX6" fmla="*/ 20 w 1603061"/>
              <a:gd name="connsiteY6" fmla="*/ 224076 h 451187"/>
              <a:gd name="connsiteX0" fmla="*/ 9335 w 1612376"/>
              <a:gd name="connsiteY0" fmla="*/ 224076 h 448005"/>
              <a:gd name="connsiteX1" fmla="*/ 187461 w 1612376"/>
              <a:gd name="connsiteY1" fmla="*/ 3175 h 448005"/>
              <a:gd name="connsiteX2" fmla="*/ 1346692 w 1612376"/>
              <a:gd name="connsiteY2" fmla="*/ 0 h 448005"/>
              <a:gd name="connsiteX3" fmla="*/ 1612376 w 1612376"/>
              <a:gd name="connsiteY3" fmla="*/ 227584 h 448005"/>
              <a:gd name="connsiteX4" fmla="*/ 1353042 w 1612376"/>
              <a:gd name="connsiteY4" fmla="*/ 447923 h 448005"/>
              <a:gd name="connsiteX5" fmla="*/ 192699 w 1612376"/>
              <a:gd name="connsiteY5" fmla="*/ 443817 h 448005"/>
              <a:gd name="connsiteX6" fmla="*/ 9335 w 1612376"/>
              <a:gd name="connsiteY6" fmla="*/ 224076 h 448005"/>
              <a:gd name="connsiteX0" fmla="*/ 156 w 1603197"/>
              <a:gd name="connsiteY0" fmla="*/ 224076 h 448005"/>
              <a:gd name="connsiteX1" fmla="*/ 178282 w 1603197"/>
              <a:gd name="connsiteY1" fmla="*/ 3175 h 448005"/>
              <a:gd name="connsiteX2" fmla="*/ 1337513 w 1603197"/>
              <a:gd name="connsiteY2" fmla="*/ 0 h 448005"/>
              <a:gd name="connsiteX3" fmla="*/ 1603197 w 1603197"/>
              <a:gd name="connsiteY3" fmla="*/ 227584 h 448005"/>
              <a:gd name="connsiteX4" fmla="*/ 1343863 w 1603197"/>
              <a:gd name="connsiteY4" fmla="*/ 447923 h 448005"/>
              <a:gd name="connsiteX5" fmla="*/ 183520 w 1603197"/>
              <a:gd name="connsiteY5" fmla="*/ 443817 h 448005"/>
              <a:gd name="connsiteX6" fmla="*/ 156 w 1603197"/>
              <a:gd name="connsiteY6" fmla="*/ 224076 h 448005"/>
              <a:gd name="connsiteX0" fmla="*/ 156 w 1603197"/>
              <a:gd name="connsiteY0" fmla="*/ 224076 h 448005"/>
              <a:gd name="connsiteX1" fmla="*/ 178282 w 1603197"/>
              <a:gd name="connsiteY1" fmla="*/ 3175 h 448005"/>
              <a:gd name="connsiteX2" fmla="*/ 1337513 w 1603197"/>
              <a:gd name="connsiteY2" fmla="*/ 0 h 448005"/>
              <a:gd name="connsiteX3" fmla="*/ 1603197 w 1603197"/>
              <a:gd name="connsiteY3" fmla="*/ 227584 h 448005"/>
              <a:gd name="connsiteX4" fmla="*/ 1343863 w 1603197"/>
              <a:gd name="connsiteY4" fmla="*/ 447923 h 448005"/>
              <a:gd name="connsiteX5" fmla="*/ 183520 w 1603197"/>
              <a:gd name="connsiteY5" fmla="*/ 443817 h 448005"/>
              <a:gd name="connsiteX6" fmla="*/ 156 w 1603197"/>
              <a:gd name="connsiteY6" fmla="*/ 224076 h 448005"/>
              <a:gd name="connsiteX0" fmla="*/ 156 w 1603197"/>
              <a:gd name="connsiteY0" fmla="*/ 224076 h 448005"/>
              <a:gd name="connsiteX1" fmla="*/ 178282 w 1603197"/>
              <a:gd name="connsiteY1" fmla="*/ 3175 h 448005"/>
              <a:gd name="connsiteX2" fmla="*/ 1337513 w 1603197"/>
              <a:gd name="connsiteY2" fmla="*/ 0 h 448005"/>
              <a:gd name="connsiteX3" fmla="*/ 1603197 w 1603197"/>
              <a:gd name="connsiteY3" fmla="*/ 227584 h 448005"/>
              <a:gd name="connsiteX4" fmla="*/ 1343863 w 1603197"/>
              <a:gd name="connsiteY4" fmla="*/ 447923 h 448005"/>
              <a:gd name="connsiteX5" fmla="*/ 183520 w 1603197"/>
              <a:gd name="connsiteY5" fmla="*/ 443817 h 448005"/>
              <a:gd name="connsiteX6" fmla="*/ 156 w 1603197"/>
              <a:gd name="connsiteY6" fmla="*/ 224076 h 448005"/>
              <a:gd name="connsiteX0" fmla="*/ 57 w 1603098"/>
              <a:gd name="connsiteY0" fmla="*/ 224076 h 448005"/>
              <a:gd name="connsiteX1" fmla="*/ 178183 w 1603098"/>
              <a:gd name="connsiteY1" fmla="*/ 3175 h 448005"/>
              <a:gd name="connsiteX2" fmla="*/ 1337414 w 1603098"/>
              <a:gd name="connsiteY2" fmla="*/ 0 h 448005"/>
              <a:gd name="connsiteX3" fmla="*/ 1603098 w 1603098"/>
              <a:gd name="connsiteY3" fmla="*/ 227584 h 448005"/>
              <a:gd name="connsiteX4" fmla="*/ 1343764 w 1603098"/>
              <a:gd name="connsiteY4" fmla="*/ 447923 h 448005"/>
              <a:gd name="connsiteX5" fmla="*/ 183421 w 1603098"/>
              <a:gd name="connsiteY5" fmla="*/ 443817 h 448005"/>
              <a:gd name="connsiteX6" fmla="*/ 57 w 1603098"/>
              <a:gd name="connsiteY6" fmla="*/ 224076 h 448005"/>
              <a:gd name="connsiteX0" fmla="*/ 57 w 1603098"/>
              <a:gd name="connsiteY0" fmla="*/ 224076 h 448005"/>
              <a:gd name="connsiteX1" fmla="*/ 178183 w 1603098"/>
              <a:gd name="connsiteY1" fmla="*/ 3175 h 448005"/>
              <a:gd name="connsiteX2" fmla="*/ 1337414 w 1603098"/>
              <a:gd name="connsiteY2" fmla="*/ 0 h 448005"/>
              <a:gd name="connsiteX3" fmla="*/ 1603098 w 1603098"/>
              <a:gd name="connsiteY3" fmla="*/ 227584 h 448005"/>
              <a:gd name="connsiteX4" fmla="*/ 1343764 w 1603098"/>
              <a:gd name="connsiteY4" fmla="*/ 447923 h 448005"/>
              <a:gd name="connsiteX5" fmla="*/ 183421 w 1603098"/>
              <a:gd name="connsiteY5" fmla="*/ 443817 h 448005"/>
              <a:gd name="connsiteX6" fmla="*/ 57 w 1603098"/>
              <a:gd name="connsiteY6" fmla="*/ 224076 h 448005"/>
              <a:gd name="connsiteX0" fmla="*/ 57 w 1603098"/>
              <a:gd name="connsiteY0" fmla="*/ 224076 h 448005"/>
              <a:gd name="connsiteX1" fmla="*/ 178183 w 1603098"/>
              <a:gd name="connsiteY1" fmla="*/ 3175 h 448005"/>
              <a:gd name="connsiteX2" fmla="*/ 1337414 w 1603098"/>
              <a:gd name="connsiteY2" fmla="*/ 0 h 448005"/>
              <a:gd name="connsiteX3" fmla="*/ 1603098 w 1603098"/>
              <a:gd name="connsiteY3" fmla="*/ 227584 h 448005"/>
              <a:gd name="connsiteX4" fmla="*/ 1343764 w 1603098"/>
              <a:gd name="connsiteY4" fmla="*/ 447923 h 448005"/>
              <a:gd name="connsiteX5" fmla="*/ 183421 w 1603098"/>
              <a:gd name="connsiteY5" fmla="*/ 443817 h 448005"/>
              <a:gd name="connsiteX6" fmla="*/ 57 w 1603098"/>
              <a:gd name="connsiteY6" fmla="*/ 224076 h 448005"/>
              <a:gd name="connsiteX0" fmla="*/ 26618 w 1629659"/>
              <a:gd name="connsiteY0" fmla="*/ 224076 h 448005"/>
              <a:gd name="connsiteX1" fmla="*/ 204744 w 1629659"/>
              <a:gd name="connsiteY1" fmla="*/ 3175 h 448005"/>
              <a:gd name="connsiteX2" fmla="*/ 1363975 w 1629659"/>
              <a:gd name="connsiteY2" fmla="*/ 0 h 448005"/>
              <a:gd name="connsiteX3" fmla="*/ 1629659 w 1629659"/>
              <a:gd name="connsiteY3" fmla="*/ 227584 h 448005"/>
              <a:gd name="connsiteX4" fmla="*/ 1370325 w 1629659"/>
              <a:gd name="connsiteY4" fmla="*/ 447923 h 448005"/>
              <a:gd name="connsiteX5" fmla="*/ 110270 w 1629659"/>
              <a:gd name="connsiteY5" fmla="*/ 443817 h 448005"/>
              <a:gd name="connsiteX6" fmla="*/ 26618 w 1629659"/>
              <a:gd name="connsiteY6" fmla="*/ 224076 h 448005"/>
              <a:gd name="connsiteX0" fmla="*/ 57 w 1603098"/>
              <a:gd name="connsiteY0" fmla="*/ 224076 h 448005"/>
              <a:gd name="connsiteX1" fmla="*/ 178183 w 1603098"/>
              <a:gd name="connsiteY1" fmla="*/ 3175 h 448005"/>
              <a:gd name="connsiteX2" fmla="*/ 1337414 w 1603098"/>
              <a:gd name="connsiteY2" fmla="*/ 0 h 448005"/>
              <a:gd name="connsiteX3" fmla="*/ 1603098 w 1603098"/>
              <a:gd name="connsiteY3" fmla="*/ 227584 h 448005"/>
              <a:gd name="connsiteX4" fmla="*/ 1343764 w 1603098"/>
              <a:gd name="connsiteY4" fmla="*/ 447923 h 448005"/>
              <a:gd name="connsiteX5" fmla="*/ 83709 w 1603098"/>
              <a:gd name="connsiteY5" fmla="*/ 443817 h 448005"/>
              <a:gd name="connsiteX6" fmla="*/ 57 w 1603098"/>
              <a:gd name="connsiteY6" fmla="*/ 224076 h 448005"/>
              <a:gd name="connsiteX0" fmla="*/ 17518 w 1620559"/>
              <a:gd name="connsiteY0" fmla="*/ 224076 h 448005"/>
              <a:gd name="connsiteX1" fmla="*/ 108661 w 1620559"/>
              <a:gd name="connsiteY1" fmla="*/ 3175 h 448005"/>
              <a:gd name="connsiteX2" fmla="*/ 1354875 w 1620559"/>
              <a:gd name="connsiteY2" fmla="*/ 0 h 448005"/>
              <a:gd name="connsiteX3" fmla="*/ 1620559 w 1620559"/>
              <a:gd name="connsiteY3" fmla="*/ 227584 h 448005"/>
              <a:gd name="connsiteX4" fmla="*/ 1361225 w 1620559"/>
              <a:gd name="connsiteY4" fmla="*/ 447923 h 448005"/>
              <a:gd name="connsiteX5" fmla="*/ 101170 w 1620559"/>
              <a:gd name="connsiteY5" fmla="*/ 443817 h 448005"/>
              <a:gd name="connsiteX6" fmla="*/ 17518 w 1620559"/>
              <a:gd name="connsiteY6" fmla="*/ 224076 h 448005"/>
              <a:gd name="connsiteX0" fmla="*/ 24 w 1603065"/>
              <a:gd name="connsiteY0" fmla="*/ 224076 h 448005"/>
              <a:gd name="connsiteX1" fmla="*/ 91167 w 1603065"/>
              <a:gd name="connsiteY1" fmla="*/ 3175 h 448005"/>
              <a:gd name="connsiteX2" fmla="*/ 1337381 w 1603065"/>
              <a:gd name="connsiteY2" fmla="*/ 0 h 448005"/>
              <a:gd name="connsiteX3" fmla="*/ 1603065 w 1603065"/>
              <a:gd name="connsiteY3" fmla="*/ 227584 h 448005"/>
              <a:gd name="connsiteX4" fmla="*/ 1343731 w 1603065"/>
              <a:gd name="connsiteY4" fmla="*/ 447923 h 448005"/>
              <a:gd name="connsiteX5" fmla="*/ 83676 w 1603065"/>
              <a:gd name="connsiteY5" fmla="*/ 443817 h 448005"/>
              <a:gd name="connsiteX6" fmla="*/ 24 w 1603065"/>
              <a:gd name="connsiteY6" fmla="*/ 224076 h 448005"/>
              <a:gd name="connsiteX0" fmla="*/ 27 w 1603068"/>
              <a:gd name="connsiteY0" fmla="*/ 224076 h 448005"/>
              <a:gd name="connsiteX1" fmla="*/ 91170 w 1603068"/>
              <a:gd name="connsiteY1" fmla="*/ 3175 h 448005"/>
              <a:gd name="connsiteX2" fmla="*/ 1337384 w 1603068"/>
              <a:gd name="connsiteY2" fmla="*/ 0 h 448005"/>
              <a:gd name="connsiteX3" fmla="*/ 1603068 w 1603068"/>
              <a:gd name="connsiteY3" fmla="*/ 227584 h 448005"/>
              <a:gd name="connsiteX4" fmla="*/ 1343734 w 1603068"/>
              <a:gd name="connsiteY4" fmla="*/ 447923 h 448005"/>
              <a:gd name="connsiteX5" fmla="*/ 83679 w 1603068"/>
              <a:gd name="connsiteY5" fmla="*/ 443817 h 448005"/>
              <a:gd name="connsiteX6" fmla="*/ 27 w 1603068"/>
              <a:gd name="connsiteY6" fmla="*/ 224076 h 448005"/>
              <a:gd name="connsiteX0" fmla="*/ 27 w 1603068"/>
              <a:gd name="connsiteY0" fmla="*/ 224076 h 448005"/>
              <a:gd name="connsiteX1" fmla="*/ 91170 w 1603068"/>
              <a:gd name="connsiteY1" fmla="*/ 3175 h 448005"/>
              <a:gd name="connsiteX2" fmla="*/ 1337384 w 1603068"/>
              <a:gd name="connsiteY2" fmla="*/ 0 h 448005"/>
              <a:gd name="connsiteX3" fmla="*/ 1603068 w 1603068"/>
              <a:gd name="connsiteY3" fmla="*/ 227584 h 448005"/>
              <a:gd name="connsiteX4" fmla="*/ 1343734 w 1603068"/>
              <a:gd name="connsiteY4" fmla="*/ 447923 h 448005"/>
              <a:gd name="connsiteX5" fmla="*/ 83679 w 1603068"/>
              <a:gd name="connsiteY5" fmla="*/ 443817 h 448005"/>
              <a:gd name="connsiteX6" fmla="*/ 27 w 1603068"/>
              <a:gd name="connsiteY6" fmla="*/ 224076 h 448005"/>
              <a:gd name="connsiteX0" fmla="*/ 27 w 1603068"/>
              <a:gd name="connsiteY0" fmla="*/ 224076 h 448005"/>
              <a:gd name="connsiteX1" fmla="*/ 91170 w 1603068"/>
              <a:gd name="connsiteY1" fmla="*/ 3175 h 448005"/>
              <a:gd name="connsiteX2" fmla="*/ 1337384 w 1603068"/>
              <a:gd name="connsiteY2" fmla="*/ 0 h 448005"/>
              <a:gd name="connsiteX3" fmla="*/ 1603068 w 1603068"/>
              <a:gd name="connsiteY3" fmla="*/ 227584 h 448005"/>
              <a:gd name="connsiteX4" fmla="*/ 1343734 w 1603068"/>
              <a:gd name="connsiteY4" fmla="*/ 447923 h 448005"/>
              <a:gd name="connsiteX5" fmla="*/ 83679 w 1603068"/>
              <a:gd name="connsiteY5" fmla="*/ 443817 h 448005"/>
              <a:gd name="connsiteX6" fmla="*/ 27 w 1603068"/>
              <a:gd name="connsiteY6" fmla="*/ 224076 h 448005"/>
              <a:gd name="connsiteX0" fmla="*/ 126 w 1603167"/>
              <a:gd name="connsiteY0" fmla="*/ 224076 h 448005"/>
              <a:gd name="connsiteX1" fmla="*/ 91269 w 1603167"/>
              <a:gd name="connsiteY1" fmla="*/ 3175 h 448005"/>
              <a:gd name="connsiteX2" fmla="*/ 1337483 w 1603167"/>
              <a:gd name="connsiteY2" fmla="*/ 0 h 448005"/>
              <a:gd name="connsiteX3" fmla="*/ 1603167 w 1603167"/>
              <a:gd name="connsiteY3" fmla="*/ 227584 h 448005"/>
              <a:gd name="connsiteX4" fmla="*/ 1343833 w 1603167"/>
              <a:gd name="connsiteY4" fmla="*/ 447923 h 448005"/>
              <a:gd name="connsiteX5" fmla="*/ 83778 w 1603167"/>
              <a:gd name="connsiteY5" fmla="*/ 443817 h 448005"/>
              <a:gd name="connsiteX6" fmla="*/ 126 w 1603167"/>
              <a:gd name="connsiteY6" fmla="*/ 224076 h 448005"/>
              <a:gd name="connsiteX0" fmla="*/ 126 w 1603167"/>
              <a:gd name="connsiteY0" fmla="*/ 224076 h 448005"/>
              <a:gd name="connsiteX1" fmla="*/ 91269 w 1603167"/>
              <a:gd name="connsiteY1" fmla="*/ 3175 h 448005"/>
              <a:gd name="connsiteX2" fmla="*/ 1337483 w 1603167"/>
              <a:gd name="connsiteY2" fmla="*/ 0 h 448005"/>
              <a:gd name="connsiteX3" fmla="*/ 1603167 w 1603167"/>
              <a:gd name="connsiteY3" fmla="*/ 227584 h 448005"/>
              <a:gd name="connsiteX4" fmla="*/ 1343833 w 1603167"/>
              <a:gd name="connsiteY4" fmla="*/ 447923 h 448005"/>
              <a:gd name="connsiteX5" fmla="*/ 83778 w 1603167"/>
              <a:gd name="connsiteY5" fmla="*/ 443817 h 448005"/>
              <a:gd name="connsiteX6" fmla="*/ 126 w 1603167"/>
              <a:gd name="connsiteY6" fmla="*/ 224076 h 448005"/>
              <a:gd name="connsiteX0" fmla="*/ 87 w 1603128"/>
              <a:gd name="connsiteY0" fmla="*/ 224076 h 448005"/>
              <a:gd name="connsiteX1" fmla="*/ 91230 w 1603128"/>
              <a:gd name="connsiteY1" fmla="*/ 3175 h 448005"/>
              <a:gd name="connsiteX2" fmla="*/ 1337444 w 1603128"/>
              <a:gd name="connsiteY2" fmla="*/ 0 h 448005"/>
              <a:gd name="connsiteX3" fmla="*/ 1603128 w 1603128"/>
              <a:gd name="connsiteY3" fmla="*/ 227584 h 448005"/>
              <a:gd name="connsiteX4" fmla="*/ 1343794 w 1603128"/>
              <a:gd name="connsiteY4" fmla="*/ 447923 h 448005"/>
              <a:gd name="connsiteX5" fmla="*/ 83739 w 1603128"/>
              <a:gd name="connsiteY5" fmla="*/ 443817 h 448005"/>
              <a:gd name="connsiteX6" fmla="*/ 87 w 1603128"/>
              <a:gd name="connsiteY6" fmla="*/ 224076 h 448005"/>
              <a:gd name="connsiteX0" fmla="*/ 87 w 1603128"/>
              <a:gd name="connsiteY0" fmla="*/ 224076 h 448005"/>
              <a:gd name="connsiteX1" fmla="*/ 91230 w 1603128"/>
              <a:gd name="connsiteY1" fmla="*/ 3175 h 448005"/>
              <a:gd name="connsiteX2" fmla="*/ 1337444 w 1603128"/>
              <a:gd name="connsiteY2" fmla="*/ 0 h 448005"/>
              <a:gd name="connsiteX3" fmla="*/ 1603128 w 1603128"/>
              <a:gd name="connsiteY3" fmla="*/ 227584 h 448005"/>
              <a:gd name="connsiteX4" fmla="*/ 1343794 w 1603128"/>
              <a:gd name="connsiteY4" fmla="*/ 447923 h 448005"/>
              <a:gd name="connsiteX5" fmla="*/ 83739 w 1603128"/>
              <a:gd name="connsiteY5" fmla="*/ 443817 h 448005"/>
              <a:gd name="connsiteX6" fmla="*/ 87 w 1603128"/>
              <a:gd name="connsiteY6" fmla="*/ 224076 h 448005"/>
              <a:gd name="connsiteX0" fmla="*/ 74 w 1603115"/>
              <a:gd name="connsiteY0" fmla="*/ 224076 h 449928"/>
              <a:gd name="connsiteX1" fmla="*/ 91217 w 1603115"/>
              <a:gd name="connsiteY1" fmla="*/ 3175 h 449928"/>
              <a:gd name="connsiteX2" fmla="*/ 1337431 w 1603115"/>
              <a:gd name="connsiteY2" fmla="*/ 0 h 449928"/>
              <a:gd name="connsiteX3" fmla="*/ 1603115 w 1603115"/>
              <a:gd name="connsiteY3" fmla="*/ 227584 h 449928"/>
              <a:gd name="connsiteX4" fmla="*/ 1343781 w 1603115"/>
              <a:gd name="connsiteY4" fmla="*/ 447923 h 449928"/>
              <a:gd name="connsiteX5" fmla="*/ 91601 w 1603115"/>
              <a:gd name="connsiteY5" fmla="*/ 449222 h 449928"/>
              <a:gd name="connsiteX6" fmla="*/ 74 w 1603115"/>
              <a:gd name="connsiteY6" fmla="*/ 224076 h 449928"/>
              <a:gd name="connsiteX0" fmla="*/ 86 w 1603127"/>
              <a:gd name="connsiteY0" fmla="*/ 224076 h 449928"/>
              <a:gd name="connsiteX1" fmla="*/ 91229 w 1603127"/>
              <a:gd name="connsiteY1" fmla="*/ 3175 h 449928"/>
              <a:gd name="connsiteX2" fmla="*/ 1337443 w 1603127"/>
              <a:gd name="connsiteY2" fmla="*/ 0 h 449928"/>
              <a:gd name="connsiteX3" fmla="*/ 1603127 w 1603127"/>
              <a:gd name="connsiteY3" fmla="*/ 227584 h 449928"/>
              <a:gd name="connsiteX4" fmla="*/ 1343793 w 1603127"/>
              <a:gd name="connsiteY4" fmla="*/ 447923 h 449928"/>
              <a:gd name="connsiteX5" fmla="*/ 91613 w 1603127"/>
              <a:gd name="connsiteY5" fmla="*/ 449222 h 449928"/>
              <a:gd name="connsiteX6" fmla="*/ 86 w 1603127"/>
              <a:gd name="connsiteY6" fmla="*/ 224076 h 449928"/>
              <a:gd name="connsiteX0" fmla="*/ 86 w 1614309"/>
              <a:gd name="connsiteY0" fmla="*/ 220908 h 446760"/>
              <a:gd name="connsiteX1" fmla="*/ 91229 w 1614309"/>
              <a:gd name="connsiteY1" fmla="*/ 7 h 446760"/>
              <a:gd name="connsiteX2" fmla="*/ 1477616 w 1614309"/>
              <a:gd name="connsiteY2" fmla="*/ 2237 h 446760"/>
              <a:gd name="connsiteX3" fmla="*/ 1603127 w 1614309"/>
              <a:gd name="connsiteY3" fmla="*/ 224416 h 446760"/>
              <a:gd name="connsiteX4" fmla="*/ 1343793 w 1614309"/>
              <a:gd name="connsiteY4" fmla="*/ 444755 h 446760"/>
              <a:gd name="connsiteX5" fmla="*/ 91613 w 1614309"/>
              <a:gd name="connsiteY5" fmla="*/ 446054 h 446760"/>
              <a:gd name="connsiteX6" fmla="*/ 86 w 1614309"/>
              <a:gd name="connsiteY6" fmla="*/ 220908 h 446760"/>
              <a:gd name="connsiteX0" fmla="*/ 86 w 1603127"/>
              <a:gd name="connsiteY0" fmla="*/ 220908 h 446760"/>
              <a:gd name="connsiteX1" fmla="*/ 91229 w 1603127"/>
              <a:gd name="connsiteY1" fmla="*/ 7 h 446760"/>
              <a:gd name="connsiteX2" fmla="*/ 1477616 w 1603127"/>
              <a:gd name="connsiteY2" fmla="*/ 2237 h 446760"/>
              <a:gd name="connsiteX3" fmla="*/ 1603127 w 1603127"/>
              <a:gd name="connsiteY3" fmla="*/ 224416 h 446760"/>
              <a:gd name="connsiteX4" fmla="*/ 1343793 w 1603127"/>
              <a:gd name="connsiteY4" fmla="*/ 444755 h 446760"/>
              <a:gd name="connsiteX5" fmla="*/ 91613 w 1603127"/>
              <a:gd name="connsiteY5" fmla="*/ 446054 h 446760"/>
              <a:gd name="connsiteX6" fmla="*/ 86 w 1603127"/>
              <a:gd name="connsiteY6" fmla="*/ 220908 h 446760"/>
              <a:gd name="connsiteX0" fmla="*/ 86 w 1617920"/>
              <a:gd name="connsiteY0" fmla="*/ 220908 h 450238"/>
              <a:gd name="connsiteX1" fmla="*/ 91229 w 1617920"/>
              <a:gd name="connsiteY1" fmla="*/ 7 h 450238"/>
              <a:gd name="connsiteX2" fmla="*/ 1477616 w 1617920"/>
              <a:gd name="connsiteY2" fmla="*/ 2237 h 450238"/>
              <a:gd name="connsiteX3" fmla="*/ 1603127 w 1617920"/>
              <a:gd name="connsiteY3" fmla="*/ 224416 h 450238"/>
              <a:gd name="connsiteX4" fmla="*/ 1480817 w 1617920"/>
              <a:gd name="connsiteY4" fmla="*/ 450159 h 450238"/>
              <a:gd name="connsiteX5" fmla="*/ 91613 w 1617920"/>
              <a:gd name="connsiteY5" fmla="*/ 446054 h 450238"/>
              <a:gd name="connsiteX6" fmla="*/ 86 w 1617920"/>
              <a:gd name="connsiteY6" fmla="*/ 220908 h 450238"/>
              <a:gd name="connsiteX0" fmla="*/ 86 w 1603127"/>
              <a:gd name="connsiteY0" fmla="*/ 220908 h 450238"/>
              <a:gd name="connsiteX1" fmla="*/ 91229 w 1603127"/>
              <a:gd name="connsiteY1" fmla="*/ 7 h 450238"/>
              <a:gd name="connsiteX2" fmla="*/ 1477616 w 1603127"/>
              <a:gd name="connsiteY2" fmla="*/ 2237 h 450238"/>
              <a:gd name="connsiteX3" fmla="*/ 1603127 w 1603127"/>
              <a:gd name="connsiteY3" fmla="*/ 224416 h 450238"/>
              <a:gd name="connsiteX4" fmla="*/ 1480817 w 1603127"/>
              <a:gd name="connsiteY4" fmla="*/ 450159 h 450238"/>
              <a:gd name="connsiteX5" fmla="*/ 91613 w 1603127"/>
              <a:gd name="connsiteY5" fmla="*/ 446054 h 450238"/>
              <a:gd name="connsiteX6" fmla="*/ 86 w 1603127"/>
              <a:gd name="connsiteY6" fmla="*/ 220908 h 450238"/>
              <a:gd name="connsiteX0" fmla="*/ 86 w 1603127"/>
              <a:gd name="connsiteY0" fmla="*/ 220908 h 450238"/>
              <a:gd name="connsiteX1" fmla="*/ 91229 w 1603127"/>
              <a:gd name="connsiteY1" fmla="*/ 7 h 450238"/>
              <a:gd name="connsiteX2" fmla="*/ 1477616 w 1603127"/>
              <a:gd name="connsiteY2" fmla="*/ 2237 h 450238"/>
              <a:gd name="connsiteX3" fmla="*/ 1603127 w 1603127"/>
              <a:gd name="connsiteY3" fmla="*/ 224416 h 450238"/>
              <a:gd name="connsiteX4" fmla="*/ 1518617 w 1603127"/>
              <a:gd name="connsiteY4" fmla="*/ 450159 h 450238"/>
              <a:gd name="connsiteX5" fmla="*/ 91613 w 1603127"/>
              <a:gd name="connsiteY5" fmla="*/ 446054 h 450238"/>
              <a:gd name="connsiteX6" fmla="*/ 86 w 1603127"/>
              <a:gd name="connsiteY6" fmla="*/ 220908 h 450238"/>
              <a:gd name="connsiteX0" fmla="*/ 86 w 1603127"/>
              <a:gd name="connsiteY0" fmla="*/ 220908 h 450238"/>
              <a:gd name="connsiteX1" fmla="*/ 91229 w 1603127"/>
              <a:gd name="connsiteY1" fmla="*/ 7 h 450238"/>
              <a:gd name="connsiteX2" fmla="*/ 1477616 w 1603127"/>
              <a:gd name="connsiteY2" fmla="*/ 2237 h 450238"/>
              <a:gd name="connsiteX3" fmla="*/ 1603127 w 1603127"/>
              <a:gd name="connsiteY3" fmla="*/ 224416 h 450238"/>
              <a:gd name="connsiteX4" fmla="*/ 1518617 w 1603127"/>
              <a:gd name="connsiteY4" fmla="*/ 450159 h 450238"/>
              <a:gd name="connsiteX5" fmla="*/ 91613 w 1603127"/>
              <a:gd name="connsiteY5" fmla="*/ 446054 h 450238"/>
              <a:gd name="connsiteX6" fmla="*/ 86 w 1603127"/>
              <a:gd name="connsiteY6" fmla="*/ 220908 h 450238"/>
              <a:gd name="connsiteX0" fmla="*/ 86 w 1605082"/>
              <a:gd name="connsiteY0" fmla="*/ 220908 h 450238"/>
              <a:gd name="connsiteX1" fmla="*/ 91229 w 1605082"/>
              <a:gd name="connsiteY1" fmla="*/ 7 h 450238"/>
              <a:gd name="connsiteX2" fmla="*/ 1505966 w 1605082"/>
              <a:gd name="connsiteY2" fmla="*/ 13047 h 450238"/>
              <a:gd name="connsiteX3" fmla="*/ 1603127 w 1605082"/>
              <a:gd name="connsiteY3" fmla="*/ 224416 h 450238"/>
              <a:gd name="connsiteX4" fmla="*/ 1518617 w 1605082"/>
              <a:gd name="connsiteY4" fmla="*/ 450159 h 450238"/>
              <a:gd name="connsiteX5" fmla="*/ 91613 w 1605082"/>
              <a:gd name="connsiteY5" fmla="*/ 446054 h 450238"/>
              <a:gd name="connsiteX6" fmla="*/ 86 w 1605082"/>
              <a:gd name="connsiteY6" fmla="*/ 220908 h 450238"/>
              <a:gd name="connsiteX0" fmla="*/ 86 w 1606127"/>
              <a:gd name="connsiteY0" fmla="*/ 220908 h 450238"/>
              <a:gd name="connsiteX1" fmla="*/ 91229 w 1606127"/>
              <a:gd name="connsiteY1" fmla="*/ 7 h 450238"/>
              <a:gd name="connsiteX2" fmla="*/ 1510691 w 1606127"/>
              <a:gd name="connsiteY2" fmla="*/ 7642 h 450238"/>
              <a:gd name="connsiteX3" fmla="*/ 1603127 w 1606127"/>
              <a:gd name="connsiteY3" fmla="*/ 224416 h 450238"/>
              <a:gd name="connsiteX4" fmla="*/ 1518617 w 1606127"/>
              <a:gd name="connsiteY4" fmla="*/ 450159 h 450238"/>
              <a:gd name="connsiteX5" fmla="*/ 91613 w 1606127"/>
              <a:gd name="connsiteY5" fmla="*/ 446054 h 450238"/>
              <a:gd name="connsiteX6" fmla="*/ 86 w 1606127"/>
              <a:gd name="connsiteY6" fmla="*/ 220908 h 450238"/>
              <a:gd name="connsiteX0" fmla="*/ 86 w 1603127"/>
              <a:gd name="connsiteY0" fmla="*/ 220908 h 450238"/>
              <a:gd name="connsiteX1" fmla="*/ 91229 w 1603127"/>
              <a:gd name="connsiteY1" fmla="*/ 7 h 450238"/>
              <a:gd name="connsiteX2" fmla="*/ 1510691 w 1603127"/>
              <a:gd name="connsiteY2" fmla="*/ 7642 h 450238"/>
              <a:gd name="connsiteX3" fmla="*/ 1603127 w 1603127"/>
              <a:gd name="connsiteY3" fmla="*/ 224416 h 450238"/>
              <a:gd name="connsiteX4" fmla="*/ 1518617 w 1603127"/>
              <a:gd name="connsiteY4" fmla="*/ 450159 h 450238"/>
              <a:gd name="connsiteX5" fmla="*/ 91613 w 1603127"/>
              <a:gd name="connsiteY5" fmla="*/ 446054 h 450238"/>
              <a:gd name="connsiteX6" fmla="*/ 86 w 1603127"/>
              <a:gd name="connsiteY6" fmla="*/ 220908 h 450238"/>
              <a:gd name="connsiteX0" fmla="*/ 86 w 1603172"/>
              <a:gd name="connsiteY0" fmla="*/ 220908 h 450244"/>
              <a:gd name="connsiteX1" fmla="*/ 91229 w 1603172"/>
              <a:gd name="connsiteY1" fmla="*/ 7 h 450244"/>
              <a:gd name="connsiteX2" fmla="*/ 1510691 w 1603172"/>
              <a:gd name="connsiteY2" fmla="*/ 7642 h 450244"/>
              <a:gd name="connsiteX3" fmla="*/ 1603127 w 1603172"/>
              <a:gd name="connsiteY3" fmla="*/ 224416 h 450244"/>
              <a:gd name="connsiteX4" fmla="*/ 1518617 w 1603172"/>
              <a:gd name="connsiteY4" fmla="*/ 450159 h 450244"/>
              <a:gd name="connsiteX5" fmla="*/ 91613 w 1603172"/>
              <a:gd name="connsiteY5" fmla="*/ 446054 h 450244"/>
              <a:gd name="connsiteX6" fmla="*/ 86 w 1603172"/>
              <a:gd name="connsiteY6" fmla="*/ 220908 h 450244"/>
              <a:gd name="connsiteX0" fmla="*/ 86 w 1603172"/>
              <a:gd name="connsiteY0" fmla="*/ 220908 h 450244"/>
              <a:gd name="connsiteX1" fmla="*/ 91229 w 1603172"/>
              <a:gd name="connsiteY1" fmla="*/ 7 h 450244"/>
              <a:gd name="connsiteX2" fmla="*/ 1510691 w 1603172"/>
              <a:gd name="connsiteY2" fmla="*/ 7642 h 450244"/>
              <a:gd name="connsiteX3" fmla="*/ 1603127 w 1603172"/>
              <a:gd name="connsiteY3" fmla="*/ 224416 h 450244"/>
              <a:gd name="connsiteX4" fmla="*/ 1518617 w 1603172"/>
              <a:gd name="connsiteY4" fmla="*/ 450159 h 450244"/>
              <a:gd name="connsiteX5" fmla="*/ 91613 w 1603172"/>
              <a:gd name="connsiteY5" fmla="*/ 446054 h 450244"/>
              <a:gd name="connsiteX6" fmla="*/ 86 w 1603172"/>
              <a:gd name="connsiteY6" fmla="*/ 220908 h 450244"/>
              <a:gd name="connsiteX0" fmla="*/ 86 w 1603148"/>
              <a:gd name="connsiteY0" fmla="*/ 220908 h 450244"/>
              <a:gd name="connsiteX1" fmla="*/ 91229 w 1603148"/>
              <a:gd name="connsiteY1" fmla="*/ 7 h 450244"/>
              <a:gd name="connsiteX2" fmla="*/ 1510691 w 1603148"/>
              <a:gd name="connsiteY2" fmla="*/ 7642 h 450244"/>
              <a:gd name="connsiteX3" fmla="*/ 1603127 w 1603148"/>
              <a:gd name="connsiteY3" fmla="*/ 224416 h 450244"/>
              <a:gd name="connsiteX4" fmla="*/ 1518617 w 1603148"/>
              <a:gd name="connsiteY4" fmla="*/ 450159 h 450244"/>
              <a:gd name="connsiteX5" fmla="*/ 91613 w 1603148"/>
              <a:gd name="connsiteY5" fmla="*/ 446054 h 450244"/>
              <a:gd name="connsiteX6" fmla="*/ 86 w 1603148"/>
              <a:gd name="connsiteY6" fmla="*/ 220908 h 450244"/>
              <a:gd name="connsiteX0" fmla="*/ 86 w 1603167"/>
              <a:gd name="connsiteY0" fmla="*/ 220908 h 450244"/>
              <a:gd name="connsiteX1" fmla="*/ 91229 w 1603167"/>
              <a:gd name="connsiteY1" fmla="*/ 7 h 450244"/>
              <a:gd name="connsiteX2" fmla="*/ 1510691 w 1603167"/>
              <a:gd name="connsiteY2" fmla="*/ 7642 h 450244"/>
              <a:gd name="connsiteX3" fmla="*/ 1603127 w 1603167"/>
              <a:gd name="connsiteY3" fmla="*/ 224416 h 450244"/>
              <a:gd name="connsiteX4" fmla="*/ 1518617 w 1603167"/>
              <a:gd name="connsiteY4" fmla="*/ 450159 h 450244"/>
              <a:gd name="connsiteX5" fmla="*/ 91613 w 1603167"/>
              <a:gd name="connsiteY5" fmla="*/ 446054 h 450244"/>
              <a:gd name="connsiteX6" fmla="*/ 86 w 1603167"/>
              <a:gd name="connsiteY6" fmla="*/ 220908 h 450244"/>
              <a:gd name="connsiteX0" fmla="*/ 86 w 1603167"/>
              <a:gd name="connsiteY0" fmla="*/ 220908 h 450244"/>
              <a:gd name="connsiteX1" fmla="*/ 91229 w 1603167"/>
              <a:gd name="connsiteY1" fmla="*/ 7 h 450244"/>
              <a:gd name="connsiteX2" fmla="*/ 1510691 w 1603167"/>
              <a:gd name="connsiteY2" fmla="*/ 7642 h 450244"/>
              <a:gd name="connsiteX3" fmla="*/ 1603127 w 1603167"/>
              <a:gd name="connsiteY3" fmla="*/ 224416 h 450244"/>
              <a:gd name="connsiteX4" fmla="*/ 1518617 w 1603167"/>
              <a:gd name="connsiteY4" fmla="*/ 450159 h 450244"/>
              <a:gd name="connsiteX5" fmla="*/ 91613 w 1603167"/>
              <a:gd name="connsiteY5" fmla="*/ 446054 h 450244"/>
              <a:gd name="connsiteX6" fmla="*/ 86 w 1603167"/>
              <a:gd name="connsiteY6" fmla="*/ 220908 h 450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03167" h="450244">
                <a:moveTo>
                  <a:pt x="86" y="220908"/>
                </a:moveTo>
                <a:cubicBezTo>
                  <a:pt x="-977" y="70711"/>
                  <a:pt x="41031" y="-811"/>
                  <a:pt x="91229" y="7"/>
                </a:cubicBezTo>
                <a:lnTo>
                  <a:pt x="1510691" y="7642"/>
                </a:lnTo>
                <a:cubicBezTo>
                  <a:pt x="1576862" y="7643"/>
                  <a:pt x="1601552" y="106824"/>
                  <a:pt x="1603127" y="224416"/>
                </a:cubicBezTo>
                <a:cubicBezTo>
                  <a:pt x="1603982" y="329839"/>
                  <a:pt x="1591788" y="453971"/>
                  <a:pt x="1518617" y="450159"/>
                </a:cubicBezTo>
                <a:lnTo>
                  <a:pt x="91613" y="446054"/>
                </a:lnTo>
                <a:cubicBezTo>
                  <a:pt x="40039" y="455427"/>
                  <a:pt x="-2171" y="371056"/>
                  <a:pt x="86" y="220908"/>
                </a:cubicBezTo>
                <a:close/>
              </a:path>
            </a:pathLst>
          </a:custGeom>
          <a:solidFill>
            <a:srgbClr val="1523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atin typeface="Helvetica Neue"/>
                <a:cs typeface="Helvetica Neue"/>
              </a:rPr>
              <a:t>PhD </a:t>
            </a:r>
            <a:r>
              <a:rPr lang="fr-FR" dirty="0" err="1">
                <a:latin typeface="Helvetica Neue"/>
                <a:cs typeface="Helvetica Neue"/>
              </a:rPr>
              <a:t>thesis</a:t>
            </a:r>
            <a:r>
              <a:rPr lang="fr-FR" dirty="0">
                <a:latin typeface="Helvetica Neue"/>
                <a:cs typeface="Helvetica Neue"/>
              </a:rPr>
              <a:t> </a:t>
            </a:r>
            <a:r>
              <a:rPr lang="fr-FR" dirty="0" err="1">
                <a:latin typeface="Helvetica Neue"/>
                <a:cs typeface="Helvetica Neue"/>
              </a:rPr>
              <a:t>co-advised</a:t>
            </a:r>
            <a:r>
              <a:rPr lang="fr-FR" dirty="0">
                <a:latin typeface="Helvetica Neue"/>
                <a:cs typeface="Helvetica Neue"/>
              </a:rPr>
              <a:t> and </a:t>
            </a:r>
            <a:r>
              <a:rPr lang="fr-FR" dirty="0" err="1">
                <a:latin typeface="Helvetica Neue"/>
                <a:cs typeface="Helvetica Neue"/>
              </a:rPr>
              <a:t>co-funded</a:t>
            </a:r>
            <a:r>
              <a:rPr lang="fr-FR" dirty="0">
                <a:latin typeface="Helvetica Neue"/>
                <a:cs typeface="Helvetica Neue"/>
              </a:rPr>
              <a:t> </a:t>
            </a:r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954762" y="2015529"/>
            <a:ext cx="7416824" cy="1449628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indent="0">
              <a:spcBef>
                <a:spcPct val="20000"/>
              </a:spcBef>
              <a:buFont typeface="Arial" panose="020B0604020202020204" pitchFamily="34" charset="0"/>
              <a:buNone/>
              <a:defRPr sz="1600"/>
            </a:lvl1pPr>
            <a:lvl2pPr marL="742950" lvl="1" indent="-285750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361950" algn="l"/>
              </a:tabLst>
              <a:defRPr sz="2000">
                <a:solidFill>
                  <a:srgbClr val="002060"/>
                </a:solidFill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marL="457200" lvl="1" indent="0">
              <a:buNone/>
            </a:pPr>
            <a:r>
              <a:rPr lang="fr-FR" sz="1400" dirty="0"/>
              <a:t> </a:t>
            </a:r>
          </a:p>
          <a:p>
            <a:endParaRPr lang="fr-FR" sz="1400" dirty="0"/>
          </a:p>
          <a:p>
            <a:endParaRPr lang="fr-FR" sz="1400" dirty="0"/>
          </a:p>
          <a:p>
            <a:endParaRPr lang="fr-FR" sz="1400" dirty="0"/>
          </a:p>
          <a:p>
            <a:endParaRPr lang="fr-FR" sz="1400" dirty="0"/>
          </a:p>
        </p:txBody>
      </p:sp>
      <p:sp>
        <p:nvSpPr>
          <p:cNvPr id="2" name="ZoneTexte 1"/>
          <p:cNvSpPr txBox="1"/>
          <p:nvPr/>
        </p:nvSpPr>
        <p:spPr>
          <a:xfrm>
            <a:off x="1403648" y="1628800"/>
            <a:ext cx="7632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xmlns="" id="{4D99BCA2-65B0-5742-9BA2-D975D4A805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6972" y="1062505"/>
            <a:ext cx="5466727" cy="5795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0787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4"/>
          <p:cNvSpPr/>
          <p:nvPr/>
        </p:nvSpPr>
        <p:spPr>
          <a:xfrm>
            <a:off x="1907704" y="188640"/>
            <a:ext cx="5645265" cy="792088"/>
          </a:xfrm>
          <a:custGeom>
            <a:avLst/>
            <a:gdLst>
              <a:gd name="connsiteX0" fmla="*/ 0 w 1613112"/>
              <a:gd name="connsiteY0" fmla="*/ 72009 h 432048"/>
              <a:gd name="connsiteX1" fmla="*/ 720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72009 h 432048"/>
              <a:gd name="connsiteX0" fmla="*/ 0 w 1613112"/>
              <a:gd name="connsiteY0" fmla="*/ 72009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72009 h 432048"/>
              <a:gd name="connsiteX0" fmla="*/ 0 w 1613112"/>
              <a:gd name="connsiteY0" fmla="*/ 148209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48209 h 432048"/>
              <a:gd name="connsiteX0" fmla="*/ 0 w 1613112"/>
              <a:gd name="connsiteY0" fmla="*/ 148209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48209 h 432048"/>
              <a:gd name="connsiteX0" fmla="*/ 0 w 1613112"/>
              <a:gd name="connsiteY0" fmla="*/ 148209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48209 h 432048"/>
              <a:gd name="connsiteX0" fmla="*/ 0 w 1613112"/>
              <a:gd name="connsiteY0" fmla="*/ 148209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48209 h 432048"/>
              <a:gd name="connsiteX0" fmla="*/ 0 w 1613112"/>
              <a:gd name="connsiteY0" fmla="*/ 148418 h 432257"/>
              <a:gd name="connsiteX1" fmla="*/ 211709 w 1613112"/>
              <a:gd name="connsiteY1" fmla="*/ 209 h 432257"/>
              <a:gd name="connsiteX2" fmla="*/ 1541103 w 1613112"/>
              <a:gd name="connsiteY2" fmla="*/ 209 h 432257"/>
              <a:gd name="connsiteX3" fmla="*/ 1613112 w 1613112"/>
              <a:gd name="connsiteY3" fmla="*/ 72218 h 432257"/>
              <a:gd name="connsiteX4" fmla="*/ 1613112 w 1613112"/>
              <a:gd name="connsiteY4" fmla="*/ 360248 h 432257"/>
              <a:gd name="connsiteX5" fmla="*/ 1541103 w 1613112"/>
              <a:gd name="connsiteY5" fmla="*/ 432257 h 432257"/>
              <a:gd name="connsiteX6" fmla="*/ 72009 w 1613112"/>
              <a:gd name="connsiteY6" fmla="*/ 432257 h 432257"/>
              <a:gd name="connsiteX7" fmla="*/ 0 w 1613112"/>
              <a:gd name="connsiteY7" fmla="*/ 360248 h 432257"/>
              <a:gd name="connsiteX8" fmla="*/ 0 w 1613112"/>
              <a:gd name="connsiteY8" fmla="*/ 148418 h 432257"/>
              <a:gd name="connsiteX0" fmla="*/ 0 w 1613112"/>
              <a:gd name="connsiteY0" fmla="*/ 183242 h 432156"/>
              <a:gd name="connsiteX1" fmla="*/ 211709 w 1613112"/>
              <a:gd name="connsiteY1" fmla="*/ 108 h 432156"/>
              <a:gd name="connsiteX2" fmla="*/ 1541103 w 1613112"/>
              <a:gd name="connsiteY2" fmla="*/ 108 h 432156"/>
              <a:gd name="connsiteX3" fmla="*/ 1613112 w 1613112"/>
              <a:gd name="connsiteY3" fmla="*/ 72117 h 432156"/>
              <a:gd name="connsiteX4" fmla="*/ 1613112 w 1613112"/>
              <a:gd name="connsiteY4" fmla="*/ 360147 h 432156"/>
              <a:gd name="connsiteX5" fmla="*/ 1541103 w 1613112"/>
              <a:gd name="connsiteY5" fmla="*/ 432156 h 432156"/>
              <a:gd name="connsiteX6" fmla="*/ 72009 w 1613112"/>
              <a:gd name="connsiteY6" fmla="*/ 432156 h 432156"/>
              <a:gd name="connsiteX7" fmla="*/ 0 w 1613112"/>
              <a:gd name="connsiteY7" fmla="*/ 360147 h 432156"/>
              <a:gd name="connsiteX8" fmla="*/ 0 w 1613112"/>
              <a:gd name="connsiteY8" fmla="*/ 183242 h 432156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18059 w 1613112"/>
              <a:gd name="connsiteY6" fmla="*/ 428873 h 432048"/>
              <a:gd name="connsiteX7" fmla="*/ 0 w 1613112"/>
              <a:gd name="connsiteY7" fmla="*/ 3600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18059 w 1613112"/>
              <a:gd name="connsiteY6" fmla="*/ 428873 h 432048"/>
              <a:gd name="connsiteX7" fmla="*/ 0 w 1613112"/>
              <a:gd name="connsiteY7" fmla="*/ 3600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18059 w 1613112"/>
              <a:gd name="connsiteY6" fmla="*/ 428873 h 432048"/>
              <a:gd name="connsiteX7" fmla="*/ 0 w 1613112"/>
              <a:gd name="connsiteY7" fmla="*/ 27748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18059 w 1613112"/>
              <a:gd name="connsiteY6" fmla="*/ 428873 h 432048"/>
              <a:gd name="connsiteX7" fmla="*/ 0 w 1613112"/>
              <a:gd name="connsiteY7" fmla="*/ 2457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18059 w 1613112"/>
              <a:gd name="connsiteY6" fmla="*/ 428873 h 432048"/>
              <a:gd name="connsiteX7" fmla="*/ 0 w 1613112"/>
              <a:gd name="connsiteY7" fmla="*/ 2457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05359 w 1613112"/>
              <a:gd name="connsiteY6" fmla="*/ 432048 h 432048"/>
              <a:gd name="connsiteX7" fmla="*/ 0 w 1613112"/>
              <a:gd name="connsiteY7" fmla="*/ 2457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05359 w 1613112"/>
              <a:gd name="connsiteY6" fmla="*/ 432048 h 432048"/>
              <a:gd name="connsiteX7" fmla="*/ 0 w 1613112"/>
              <a:gd name="connsiteY7" fmla="*/ 2457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42045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05359 w 1613112"/>
              <a:gd name="connsiteY6" fmla="*/ 432048 h 432048"/>
              <a:gd name="connsiteX7" fmla="*/ 0 w 1613112"/>
              <a:gd name="connsiteY7" fmla="*/ 2457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42045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05359 w 1613112"/>
              <a:gd name="connsiteY6" fmla="*/ 432048 h 432048"/>
              <a:gd name="connsiteX7" fmla="*/ 0 w 1613112"/>
              <a:gd name="connsiteY7" fmla="*/ 245739 h 432048"/>
              <a:gd name="connsiteX8" fmla="*/ 0 w 1613112"/>
              <a:gd name="connsiteY8" fmla="*/ 183134 h 432048"/>
              <a:gd name="connsiteX0" fmla="*/ 0 w 1613112"/>
              <a:gd name="connsiteY0" fmla="*/ 186309 h 435223"/>
              <a:gd name="connsiteX1" fmla="*/ 211709 w 1613112"/>
              <a:gd name="connsiteY1" fmla="*/ 3175 h 435223"/>
              <a:gd name="connsiteX2" fmla="*/ 1379178 w 1613112"/>
              <a:gd name="connsiteY2" fmla="*/ 0 h 435223"/>
              <a:gd name="connsiteX3" fmla="*/ 1613112 w 1613112"/>
              <a:gd name="connsiteY3" fmla="*/ 75184 h 435223"/>
              <a:gd name="connsiteX4" fmla="*/ 1613112 w 1613112"/>
              <a:gd name="connsiteY4" fmla="*/ 363214 h 435223"/>
              <a:gd name="connsiteX5" fmla="*/ 1541103 w 1613112"/>
              <a:gd name="connsiteY5" fmla="*/ 435223 h 435223"/>
              <a:gd name="connsiteX6" fmla="*/ 205359 w 1613112"/>
              <a:gd name="connsiteY6" fmla="*/ 435223 h 435223"/>
              <a:gd name="connsiteX7" fmla="*/ 0 w 1613112"/>
              <a:gd name="connsiteY7" fmla="*/ 248914 h 435223"/>
              <a:gd name="connsiteX8" fmla="*/ 0 w 1613112"/>
              <a:gd name="connsiteY8" fmla="*/ 186309 h 435223"/>
              <a:gd name="connsiteX0" fmla="*/ 0 w 1613112"/>
              <a:gd name="connsiteY0" fmla="*/ 186492 h 435406"/>
              <a:gd name="connsiteX1" fmla="*/ 211709 w 1613112"/>
              <a:gd name="connsiteY1" fmla="*/ 3358 h 435406"/>
              <a:gd name="connsiteX2" fmla="*/ 1379178 w 1613112"/>
              <a:gd name="connsiteY2" fmla="*/ 183 h 435406"/>
              <a:gd name="connsiteX3" fmla="*/ 1613112 w 1613112"/>
              <a:gd name="connsiteY3" fmla="*/ 75367 h 435406"/>
              <a:gd name="connsiteX4" fmla="*/ 1613112 w 1613112"/>
              <a:gd name="connsiteY4" fmla="*/ 363397 h 435406"/>
              <a:gd name="connsiteX5" fmla="*/ 1541103 w 1613112"/>
              <a:gd name="connsiteY5" fmla="*/ 435406 h 435406"/>
              <a:gd name="connsiteX6" fmla="*/ 205359 w 1613112"/>
              <a:gd name="connsiteY6" fmla="*/ 435406 h 435406"/>
              <a:gd name="connsiteX7" fmla="*/ 0 w 1613112"/>
              <a:gd name="connsiteY7" fmla="*/ 249097 h 435406"/>
              <a:gd name="connsiteX8" fmla="*/ 0 w 1613112"/>
              <a:gd name="connsiteY8" fmla="*/ 186492 h 435406"/>
              <a:gd name="connsiteX0" fmla="*/ 0 w 1613112"/>
              <a:gd name="connsiteY0" fmla="*/ 186364 h 435278"/>
              <a:gd name="connsiteX1" fmla="*/ 211709 w 1613112"/>
              <a:gd name="connsiteY1" fmla="*/ 3230 h 435278"/>
              <a:gd name="connsiteX2" fmla="*/ 1379178 w 1613112"/>
              <a:gd name="connsiteY2" fmla="*/ 55 h 435278"/>
              <a:gd name="connsiteX3" fmla="*/ 1613112 w 1613112"/>
              <a:gd name="connsiteY3" fmla="*/ 173664 h 435278"/>
              <a:gd name="connsiteX4" fmla="*/ 1613112 w 1613112"/>
              <a:gd name="connsiteY4" fmla="*/ 363269 h 435278"/>
              <a:gd name="connsiteX5" fmla="*/ 1541103 w 1613112"/>
              <a:gd name="connsiteY5" fmla="*/ 435278 h 435278"/>
              <a:gd name="connsiteX6" fmla="*/ 205359 w 1613112"/>
              <a:gd name="connsiteY6" fmla="*/ 435278 h 435278"/>
              <a:gd name="connsiteX7" fmla="*/ 0 w 1613112"/>
              <a:gd name="connsiteY7" fmla="*/ 248969 h 435278"/>
              <a:gd name="connsiteX8" fmla="*/ 0 w 1613112"/>
              <a:gd name="connsiteY8" fmla="*/ 186364 h 435278"/>
              <a:gd name="connsiteX0" fmla="*/ 0 w 1613188"/>
              <a:gd name="connsiteY0" fmla="*/ 186404 h 435318"/>
              <a:gd name="connsiteX1" fmla="*/ 211709 w 1613188"/>
              <a:gd name="connsiteY1" fmla="*/ 3270 h 435318"/>
              <a:gd name="connsiteX2" fmla="*/ 1379178 w 1613188"/>
              <a:gd name="connsiteY2" fmla="*/ 95 h 435318"/>
              <a:gd name="connsiteX3" fmla="*/ 1613112 w 1613188"/>
              <a:gd name="connsiteY3" fmla="*/ 173704 h 435318"/>
              <a:gd name="connsiteX4" fmla="*/ 1613112 w 1613188"/>
              <a:gd name="connsiteY4" fmla="*/ 363309 h 435318"/>
              <a:gd name="connsiteX5" fmla="*/ 1541103 w 1613188"/>
              <a:gd name="connsiteY5" fmla="*/ 435318 h 435318"/>
              <a:gd name="connsiteX6" fmla="*/ 205359 w 1613188"/>
              <a:gd name="connsiteY6" fmla="*/ 435318 h 435318"/>
              <a:gd name="connsiteX7" fmla="*/ 0 w 1613188"/>
              <a:gd name="connsiteY7" fmla="*/ 249009 h 435318"/>
              <a:gd name="connsiteX8" fmla="*/ 0 w 1613188"/>
              <a:gd name="connsiteY8" fmla="*/ 186404 h 435318"/>
              <a:gd name="connsiteX0" fmla="*/ 0 w 1613188"/>
              <a:gd name="connsiteY0" fmla="*/ 186404 h 435318"/>
              <a:gd name="connsiteX1" fmla="*/ 211709 w 1613188"/>
              <a:gd name="connsiteY1" fmla="*/ 3270 h 435318"/>
              <a:gd name="connsiteX2" fmla="*/ 1379178 w 1613188"/>
              <a:gd name="connsiteY2" fmla="*/ 95 h 435318"/>
              <a:gd name="connsiteX3" fmla="*/ 1613112 w 1613188"/>
              <a:gd name="connsiteY3" fmla="*/ 173704 h 435318"/>
              <a:gd name="connsiteX4" fmla="*/ 1609937 w 1613188"/>
              <a:gd name="connsiteY4" fmla="*/ 255359 h 435318"/>
              <a:gd name="connsiteX5" fmla="*/ 1541103 w 1613188"/>
              <a:gd name="connsiteY5" fmla="*/ 435318 h 435318"/>
              <a:gd name="connsiteX6" fmla="*/ 205359 w 1613188"/>
              <a:gd name="connsiteY6" fmla="*/ 435318 h 435318"/>
              <a:gd name="connsiteX7" fmla="*/ 0 w 1613188"/>
              <a:gd name="connsiteY7" fmla="*/ 249009 h 435318"/>
              <a:gd name="connsiteX8" fmla="*/ 0 w 1613188"/>
              <a:gd name="connsiteY8" fmla="*/ 186404 h 435318"/>
              <a:gd name="connsiteX0" fmla="*/ 0 w 1613188"/>
              <a:gd name="connsiteY0" fmla="*/ 186404 h 435318"/>
              <a:gd name="connsiteX1" fmla="*/ 211709 w 1613188"/>
              <a:gd name="connsiteY1" fmla="*/ 3270 h 435318"/>
              <a:gd name="connsiteX2" fmla="*/ 1379178 w 1613188"/>
              <a:gd name="connsiteY2" fmla="*/ 95 h 435318"/>
              <a:gd name="connsiteX3" fmla="*/ 1613112 w 1613188"/>
              <a:gd name="connsiteY3" fmla="*/ 173704 h 435318"/>
              <a:gd name="connsiteX4" fmla="*/ 1609937 w 1613188"/>
              <a:gd name="connsiteY4" fmla="*/ 255359 h 435318"/>
              <a:gd name="connsiteX5" fmla="*/ 1541103 w 1613188"/>
              <a:gd name="connsiteY5" fmla="*/ 435318 h 435318"/>
              <a:gd name="connsiteX6" fmla="*/ 205359 w 1613188"/>
              <a:gd name="connsiteY6" fmla="*/ 435318 h 435318"/>
              <a:gd name="connsiteX7" fmla="*/ 0 w 1613188"/>
              <a:gd name="connsiteY7" fmla="*/ 249009 h 435318"/>
              <a:gd name="connsiteX8" fmla="*/ 0 w 1613188"/>
              <a:gd name="connsiteY8" fmla="*/ 186404 h 435318"/>
              <a:gd name="connsiteX0" fmla="*/ 0 w 1613188"/>
              <a:gd name="connsiteY0" fmla="*/ 186404 h 435318"/>
              <a:gd name="connsiteX1" fmla="*/ 211709 w 1613188"/>
              <a:gd name="connsiteY1" fmla="*/ 3270 h 435318"/>
              <a:gd name="connsiteX2" fmla="*/ 1379178 w 1613188"/>
              <a:gd name="connsiteY2" fmla="*/ 95 h 435318"/>
              <a:gd name="connsiteX3" fmla="*/ 1613112 w 1613188"/>
              <a:gd name="connsiteY3" fmla="*/ 173704 h 435318"/>
              <a:gd name="connsiteX4" fmla="*/ 1609937 w 1613188"/>
              <a:gd name="connsiteY4" fmla="*/ 255359 h 435318"/>
              <a:gd name="connsiteX5" fmla="*/ 1388703 w 1613188"/>
              <a:gd name="connsiteY5" fmla="*/ 435318 h 435318"/>
              <a:gd name="connsiteX6" fmla="*/ 205359 w 1613188"/>
              <a:gd name="connsiteY6" fmla="*/ 435318 h 435318"/>
              <a:gd name="connsiteX7" fmla="*/ 0 w 1613188"/>
              <a:gd name="connsiteY7" fmla="*/ 249009 h 435318"/>
              <a:gd name="connsiteX8" fmla="*/ 0 w 1613188"/>
              <a:gd name="connsiteY8" fmla="*/ 186404 h 435318"/>
              <a:gd name="connsiteX0" fmla="*/ 0 w 1613188"/>
              <a:gd name="connsiteY0" fmla="*/ 186404 h 435318"/>
              <a:gd name="connsiteX1" fmla="*/ 211709 w 1613188"/>
              <a:gd name="connsiteY1" fmla="*/ 3270 h 435318"/>
              <a:gd name="connsiteX2" fmla="*/ 1379178 w 1613188"/>
              <a:gd name="connsiteY2" fmla="*/ 95 h 435318"/>
              <a:gd name="connsiteX3" fmla="*/ 1613112 w 1613188"/>
              <a:gd name="connsiteY3" fmla="*/ 173704 h 435318"/>
              <a:gd name="connsiteX4" fmla="*/ 1609937 w 1613188"/>
              <a:gd name="connsiteY4" fmla="*/ 255359 h 435318"/>
              <a:gd name="connsiteX5" fmla="*/ 1388703 w 1613188"/>
              <a:gd name="connsiteY5" fmla="*/ 435318 h 435318"/>
              <a:gd name="connsiteX6" fmla="*/ 205359 w 1613188"/>
              <a:gd name="connsiteY6" fmla="*/ 435318 h 435318"/>
              <a:gd name="connsiteX7" fmla="*/ 0 w 1613188"/>
              <a:gd name="connsiteY7" fmla="*/ 249009 h 435318"/>
              <a:gd name="connsiteX8" fmla="*/ 0 w 1613188"/>
              <a:gd name="connsiteY8" fmla="*/ 186404 h 435318"/>
              <a:gd name="connsiteX0" fmla="*/ 0 w 1613188"/>
              <a:gd name="connsiteY0" fmla="*/ 186404 h 435318"/>
              <a:gd name="connsiteX1" fmla="*/ 211709 w 1613188"/>
              <a:gd name="connsiteY1" fmla="*/ 3270 h 435318"/>
              <a:gd name="connsiteX2" fmla="*/ 1379178 w 1613188"/>
              <a:gd name="connsiteY2" fmla="*/ 95 h 435318"/>
              <a:gd name="connsiteX3" fmla="*/ 1613112 w 1613188"/>
              <a:gd name="connsiteY3" fmla="*/ 173704 h 435318"/>
              <a:gd name="connsiteX4" fmla="*/ 1609937 w 1613188"/>
              <a:gd name="connsiteY4" fmla="*/ 255359 h 435318"/>
              <a:gd name="connsiteX5" fmla="*/ 1388703 w 1613188"/>
              <a:gd name="connsiteY5" fmla="*/ 435318 h 435318"/>
              <a:gd name="connsiteX6" fmla="*/ 205359 w 1613188"/>
              <a:gd name="connsiteY6" fmla="*/ 435318 h 435318"/>
              <a:gd name="connsiteX7" fmla="*/ 0 w 1613188"/>
              <a:gd name="connsiteY7" fmla="*/ 249009 h 435318"/>
              <a:gd name="connsiteX8" fmla="*/ 0 w 1613188"/>
              <a:gd name="connsiteY8" fmla="*/ 186404 h 435318"/>
              <a:gd name="connsiteX0" fmla="*/ 0 w 1610035"/>
              <a:gd name="connsiteY0" fmla="*/ 186401 h 435315"/>
              <a:gd name="connsiteX1" fmla="*/ 211709 w 1610035"/>
              <a:gd name="connsiteY1" fmla="*/ 3267 h 435315"/>
              <a:gd name="connsiteX2" fmla="*/ 1379178 w 1610035"/>
              <a:gd name="connsiteY2" fmla="*/ 92 h 435315"/>
              <a:gd name="connsiteX3" fmla="*/ 1609937 w 1610035"/>
              <a:gd name="connsiteY3" fmla="*/ 176876 h 435315"/>
              <a:gd name="connsiteX4" fmla="*/ 1609937 w 1610035"/>
              <a:gd name="connsiteY4" fmla="*/ 255356 h 435315"/>
              <a:gd name="connsiteX5" fmla="*/ 1388703 w 1610035"/>
              <a:gd name="connsiteY5" fmla="*/ 435315 h 435315"/>
              <a:gd name="connsiteX6" fmla="*/ 205359 w 1610035"/>
              <a:gd name="connsiteY6" fmla="*/ 435315 h 435315"/>
              <a:gd name="connsiteX7" fmla="*/ 0 w 1610035"/>
              <a:gd name="connsiteY7" fmla="*/ 249006 h 435315"/>
              <a:gd name="connsiteX8" fmla="*/ 0 w 1610035"/>
              <a:gd name="connsiteY8" fmla="*/ 186401 h 435315"/>
              <a:gd name="connsiteX0" fmla="*/ 0 w 1610016"/>
              <a:gd name="connsiteY0" fmla="*/ 186401 h 435315"/>
              <a:gd name="connsiteX1" fmla="*/ 211709 w 1610016"/>
              <a:gd name="connsiteY1" fmla="*/ 3267 h 435315"/>
              <a:gd name="connsiteX2" fmla="*/ 1379178 w 1610016"/>
              <a:gd name="connsiteY2" fmla="*/ 92 h 435315"/>
              <a:gd name="connsiteX3" fmla="*/ 1609937 w 1610016"/>
              <a:gd name="connsiteY3" fmla="*/ 176876 h 435315"/>
              <a:gd name="connsiteX4" fmla="*/ 1606762 w 1610016"/>
              <a:gd name="connsiteY4" fmla="*/ 236306 h 435315"/>
              <a:gd name="connsiteX5" fmla="*/ 1388703 w 1610016"/>
              <a:gd name="connsiteY5" fmla="*/ 435315 h 435315"/>
              <a:gd name="connsiteX6" fmla="*/ 205359 w 1610016"/>
              <a:gd name="connsiteY6" fmla="*/ 435315 h 435315"/>
              <a:gd name="connsiteX7" fmla="*/ 0 w 1610016"/>
              <a:gd name="connsiteY7" fmla="*/ 249006 h 435315"/>
              <a:gd name="connsiteX8" fmla="*/ 0 w 1610016"/>
              <a:gd name="connsiteY8" fmla="*/ 186401 h 435315"/>
              <a:gd name="connsiteX0" fmla="*/ 0 w 1610016"/>
              <a:gd name="connsiteY0" fmla="*/ 186401 h 435315"/>
              <a:gd name="connsiteX1" fmla="*/ 211709 w 1610016"/>
              <a:gd name="connsiteY1" fmla="*/ 3267 h 435315"/>
              <a:gd name="connsiteX2" fmla="*/ 1379178 w 1610016"/>
              <a:gd name="connsiteY2" fmla="*/ 92 h 435315"/>
              <a:gd name="connsiteX3" fmla="*/ 1609937 w 1610016"/>
              <a:gd name="connsiteY3" fmla="*/ 176876 h 435315"/>
              <a:gd name="connsiteX4" fmla="*/ 1606762 w 1610016"/>
              <a:gd name="connsiteY4" fmla="*/ 236306 h 435315"/>
              <a:gd name="connsiteX5" fmla="*/ 1388703 w 1610016"/>
              <a:gd name="connsiteY5" fmla="*/ 435315 h 435315"/>
              <a:gd name="connsiteX6" fmla="*/ 205359 w 1610016"/>
              <a:gd name="connsiteY6" fmla="*/ 435315 h 435315"/>
              <a:gd name="connsiteX7" fmla="*/ 0 w 1610016"/>
              <a:gd name="connsiteY7" fmla="*/ 249006 h 435315"/>
              <a:gd name="connsiteX8" fmla="*/ 0 w 1610016"/>
              <a:gd name="connsiteY8" fmla="*/ 186401 h 435315"/>
              <a:gd name="connsiteX0" fmla="*/ 0 w 1610016"/>
              <a:gd name="connsiteY0" fmla="*/ 186401 h 435315"/>
              <a:gd name="connsiteX1" fmla="*/ 211709 w 1610016"/>
              <a:gd name="connsiteY1" fmla="*/ 3267 h 435315"/>
              <a:gd name="connsiteX2" fmla="*/ 1379178 w 1610016"/>
              <a:gd name="connsiteY2" fmla="*/ 92 h 435315"/>
              <a:gd name="connsiteX3" fmla="*/ 1609937 w 1610016"/>
              <a:gd name="connsiteY3" fmla="*/ 176876 h 435315"/>
              <a:gd name="connsiteX4" fmla="*/ 1606762 w 1610016"/>
              <a:gd name="connsiteY4" fmla="*/ 236306 h 435315"/>
              <a:gd name="connsiteX5" fmla="*/ 1388703 w 1610016"/>
              <a:gd name="connsiteY5" fmla="*/ 435315 h 435315"/>
              <a:gd name="connsiteX6" fmla="*/ 224409 w 1610016"/>
              <a:gd name="connsiteY6" fmla="*/ 432140 h 435315"/>
              <a:gd name="connsiteX7" fmla="*/ 0 w 1610016"/>
              <a:gd name="connsiteY7" fmla="*/ 249006 h 435315"/>
              <a:gd name="connsiteX8" fmla="*/ 0 w 1610016"/>
              <a:gd name="connsiteY8" fmla="*/ 186401 h 435315"/>
              <a:gd name="connsiteX0" fmla="*/ 0 w 1610016"/>
              <a:gd name="connsiteY0" fmla="*/ 186401 h 435315"/>
              <a:gd name="connsiteX1" fmla="*/ 211709 w 1610016"/>
              <a:gd name="connsiteY1" fmla="*/ 3267 h 435315"/>
              <a:gd name="connsiteX2" fmla="*/ 1379178 w 1610016"/>
              <a:gd name="connsiteY2" fmla="*/ 92 h 435315"/>
              <a:gd name="connsiteX3" fmla="*/ 1609937 w 1610016"/>
              <a:gd name="connsiteY3" fmla="*/ 176876 h 435315"/>
              <a:gd name="connsiteX4" fmla="*/ 1606762 w 1610016"/>
              <a:gd name="connsiteY4" fmla="*/ 236306 h 435315"/>
              <a:gd name="connsiteX5" fmla="*/ 1388703 w 1610016"/>
              <a:gd name="connsiteY5" fmla="*/ 435315 h 435315"/>
              <a:gd name="connsiteX6" fmla="*/ 224409 w 1610016"/>
              <a:gd name="connsiteY6" fmla="*/ 432140 h 435315"/>
              <a:gd name="connsiteX7" fmla="*/ 3175 w 1610016"/>
              <a:gd name="connsiteY7" fmla="*/ 217256 h 435315"/>
              <a:gd name="connsiteX8" fmla="*/ 0 w 1610016"/>
              <a:gd name="connsiteY8" fmla="*/ 186401 h 435315"/>
              <a:gd name="connsiteX0" fmla="*/ 0 w 1610016"/>
              <a:gd name="connsiteY0" fmla="*/ 186401 h 435315"/>
              <a:gd name="connsiteX1" fmla="*/ 211709 w 1610016"/>
              <a:gd name="connsiteY1" fmla="*/ 3267 h 435315"/>
              <a:gd name="connsiteX2" fmla="*/ 1379178 w 1610016"/>
              <a:gd name="connsiteY2" fmla="*/ 92 h 435315"/>
              <a:gd name="connsiteX3" fmla="*/ 1609937 w 1610016"/>
              <a:gd name="connsiteY3" fmla="*/ 176876 h 435315"/>
              <a:gd name="connsiteX4" fmla="*/ 1606762 w 1610016"/>
              <a:gd name="connsiteY4" fmla="*/ 236306 h 435315"/>
              <a:gd name="connsiteX5" fmla="*/ 1388703 w 1610016"/>
              <a:gd name="connsiteY5" fmla="*/ 435315 h 435315"/>
              <a:gd name="connsiteX6" fmla="*/ 224409 w 1610016"/>
              <a:gd name="connsiteY6" fmla="*/ 432140 h 435315"/>
              <a:gd name="connsiteX7" fmla="*/ 3175 w 1610016"/>
              <a:gd name="connsiteY7" fmla="*/ 217256 h 435315"/>
              <a:gd name="connsiteX8" fmla="*/ 0 w 1610016"/>
              <a:gd name="connsiteY8" fmla="*/ 186401 h 435315"/>
              <a:gd name="connsiteX0" fmla="*/ 3175 w 1606841"/>
              <a:gd name="connsiteY0" fmla="*/ 218151 h 435315"/>
              <a:gd name="connsiteX1" fmla="*/ 208534 w 1606841"/>
              <a:gd name="connsiteY1" fmla="*/ 3267 h 435315"/>
              <a:gd name="connsiteX2" fmla="*/ 1376003 w 1606841"/>
              <a:gd name="connsiteY2" fmla="*/ 92 h 435315"/>
              <a:gd name="connsiteX3" fmla="*/ 1606762 w 1606841"/>
              <a:gd name="connsiteY3" fmla="*/ 176876 h 435315"/>
              <a:gd name="connsiteX4" fmla="*/ 1603587 w 1606841"/>
              <a:gd name="connsiteY4" fmla="*/ 236306 h 435315"/>
              <a:gd name="connsiteX5" fmla="*/ 1385528 w 1606841"/>
              <a:gd name="connsiteY5" fmla="*/ 435315 h 435315"/>
              <a:gd name="connsiteX6" fmla="*/ 221234 w 1606841"/>
              <a:gd name="connsiteY6" fmla="*/ 432140 h 435315"/>
              <a:gd name="connsiteX7" fmla="*/ 0 w 1606841"/>
              <a:gd name="connsiteY7" fmla="*/ 217256 h 435315"/>
              <a:gd name="connsiteX8" fmla="*/ 3175 w 1606841"/>
              <a:gd name="connsiteY8" fmla="*/ 218151 h 435315"/>
              <a:gd name="connsiteX0" fmla="*/ 3175 w 1606841"/>
              <a:gd name="connsiteY0" fmla="*/ 218151 h 435315"/>
              <a:gd name="connsiteX1" fmla="*/ 208534 w 1606841"/>
              <a:gd name="connsiteY1" fmla="*/ 3267 h 435315"/>
              <a:gd name="connsiteX2" fmla="*/ 1376003 w 1606841"/>
              <a:gd name="connsiteY2" fmla="*/ 92 h 435315"/>
              <a:gd name="connsiteX3" fmla="*/ 1606762 w 1606841"/>
              <a:gd name="connsiteY3" fmla="*/ 176876 h 435315"/>
              <a:gd name="connsiteX4" fmla="*/ 1603587 w 1606841"/>
              <a:gd name="connsiteY4" fmla="*/ 236306 h 435315"/>
              <a:gd name="connsiteX5" fmla="*/ 1385528 w 1606841"/>
              <a:gd name="connsiteY5" fmla="*/ 435315 h 435315"/>
              <a:gd name="connsiteX6" fmla="*/ 221234 w 1606841"/>
              <a:gd name="connsiteY6" fmla="*/ 432140 h 435315"/>
              <a:gd name="connsiteX7" fmla="*/ 0 w 1606841"/>
              <a:gd name="connsiteY7" fmla="*/ 217256 h 435315"/>
              <a:gd name="connsiteX8" fmla="*/ 3175 w 1606841"/>
              <a:gd name="connsiteY8" fmla="*/ 218151 h 435315"/>
              <a:gd name="connsiteX0" fmla="*/ 6350 w 1606841"/>
              <a:gd name="connsiteY0" fmla="*/ 205451 h 435315"/>
              <a:gd name="connsiteX1" fmla="*/ 208534 w 1606841"/>
              <a:gd name="connsiteY1" fmla="*/ 3267 h 435315"/>
              <a:gd name="connsiteX2" fmla="*/ 1376003 w 1606841"/>
              <a:gd name="connsiteY2" fmla="*/ 92 h 435315"/>
              <a:gd name="connsiteX3" fmla="*/ 1606762 w 1606841"/>
              <a:gd name="connsiteY3" fmla="*/ 176876 h 435315"/>
              <a:gd name="connsiteX4" fmla="*/ 1603587 w 1606841"/>
              <a:gd name="connsiteY4" fmla="*/ 236306 h 435315"/>
              <a:gd name="connsiteX5" fmla="*/ 1385528 w 1606841"/>
              <a:gd name="connsiteY5" fmla="*/ 435315 h 435315"/>
              <a:gd name="connsiteX6" fmla="*/ 221234 w 1606841"/>
              <a:gd name="connsiteY6" fmla="*/ 432140 h 435315"/>
              <a:gd name="connsiteX7" fmla="*/ 0 w 1606841"/>
              <a:gd name="connsiteY7" fmla="*/ 217256 h 435315"/>
              <a:gd name="connsiteX8" fmla="*/ 6350 w 1606841"/>
              <a:gd name="connsiteY8" fmla="*/ 205451 h 435315"/>
              <a:gd name="connsiteX0" fmla="*/ 3175 w 1606841"/>
              <a:gd name="connsiteY0" fmla="*/ 221326 h 435315"/>
              <a:gd name="connsiteX1" fmla="*/ 208534 w 1606841"/>
              <a:gd name="connsiteY1" fmla="*/ 3267 h 435315"/>
              <a:gd name="connsiteX2" fmla="*/ 1376003 w 1606841"/>
              <a:gd name="connsiteY2" fmla="*/ 92 h 435315"/>
              <a:gd name="connsiteX3" fmla="*/ 1606762 w 1606841"/>
              <a:gd name="connsiteY3" fmla="*/ 176876 h 435315"/>
              <a:gd name="connsiteX4" fmla="*/ 1603587 w 1606841"/>
              <a:gd name="connsiteY4" fmla="*/ 236306 h 435315"/>
              <a:gd name="connsiteX5" fmla="*/ 1385528 w 1606841"/>
              <a:gd name="connsiteY5" fmla="*/ 435315 h 435315"/>
              <a:gd name="connsiteX6" fmla="*/ 221234 w 1606841"/>
              <a:gd name="connsiteY6" fmla="*/ 432140 h 435315"/>
              <a:gd name="connsiteX7" fmla="*/ 0 w 1606841"/>
              <a:gd name="connsiteY7" fmla="*/ 217256 h 435315"/>
              <a:gd name="connsiteX8" fmla="*/ 3175 w 1606841"/>
              <a:gd name="connsiteY8" fmla="*/ 221326 h 435315"/>
              <a:gd name="connsiteX0" fmla="*/ 3175 w 1606841"/>
              <a:gd name="connsiteY0" fmla="*/ 221301 h 435290"/>
              <a:gd name="connsiteX1" fmla="*/ 208534 w 1606841"/>
              <a:gd name="connsiteY1" fmla="*/ 3242 h 435290"/>
              <a:gd name="connsiteX2" fmla="*/ 1376003 w 1606841"/>
              <a:gd name="connsiteY2" fmla="*/ 67 h 435290"/>
              <a:gd name="connsiteX3" fmla="*/ 1606762 w 1606841"/>
              <a:gd name="connsiteY3" fmla="*/ 208601 h 435290"/>
              <a:gd name="connsiteX4" fmla="*/ 1603587 w 1606841"/>
              <a:gd name="connsiteY4" fmla="*/ 236281 h 435290"/>
              <a:gd name="connsiteX5" fmla="*/ 1385528 w 1606841"/>
              <a:gd name="connsiteY5" fmla="*/ 435290 h 435290"/>
              <a:gd name="connsiteX6" fmla="*/ 221234 w 1606841"/>
              <a:gd name="connsiteY6" fmla="*/ 432115 h 435290"/>
              <a:gd name="connsiteX7" fmla="*/ 0 w 1606841"/>
              <a:gd name="connsiteY7" fmla="*/ 217231 h 435290"/>
              <a:gd name="connsiteX8" fmla="*/ 3175 w 1606841"/>
              <a:gd name="connsiteY8" fmla="*/ 221301 h 435290"/>
              <a:gd name="connsiteX0" fmla="*/ 3175 w 1622291"/>
              <a:gd name="connsiteY0" fmla="*/ 221301 h 435290"/>
              <a:gd name="connsiteX1" fmla="*/ 208534 w 1622291"/>
              <a:gd name="connsiteY1" fmla="*/ 3242 h 435290"/>
              <a:gd name="connsiteX2" fmla="*/ 1376003 w 1622291"/>
              <a:gd name="connsiteY2" fmla="*/ 67 h 435290"/>
              <a:gd name="connsiteX3" fmla="*/ 1606762 w 1622291"/>
              <a:gd name="connsiteY3" fmla="*/ 208601 h 435290"/>
              <a:gd name="connsiteX4" fmla="*/ 1603587 w 1622291"/>
              <a:gd name="connsiteY4" fmla="*/ 236281 h 435290"/>
              <a:gd name="connsiteX5" fmla="*/ 1607097 w 1622291"/>
              <a:gd name="connsiteY5" fmla="*/ 212370 h 435290"/>
              <a:gd name="connsiteX6" fmla="*/ 1385528 w 1622291"/>
              <a:gd name="connsiteY6" fmla="*/ 435290 h 435290"/>
              <a:gd name="connsiteX7" fmla="*/ 221234 w 1622291"/>
              <a:gd name="connsiteY7" fmla="*/ 432115 h 435290"/>
              <a:gd name="connsiteX8" fmla="*/ 0 w 1622291"/>
              <a:gd name="connsiteY8" fmla="*/ 217231 h 435290"/>
              <a:gd name="connsiteX9" fmla="*/ 3175 w 1622291"/>
              <a:gd name="connsiteY9" fmla="*/ 221301 h 435290"/>
              <a:gd name="connsiteX0" fmla="*/ 3175 w 1622291"/>
              <a:gd name="connsiteY0" fmla="*/ 221301 h 435290"/>
              <a:gd name="connsiteX1" fmla="*/ 208534 w 1622291"/>
              <a:gd name="connsiteY1" fmla="*/ 3242 h 435290"/>
              <a:gd name="connsiteX2" fmla="*/ 1376003 w 1622291"/>
              <a:gd name="connsiteY2" fmla="*/ 67 h 435290"/>
              <a:gd name="connsiteX3" fmla="*/ 1606762 w 1622291"/>
              <a:gd name="connsiteY3" fmla="*/ 208601 h 435290"/>
              <a:gd name="connsiteX4" fmla="*/ 1603587 w 1622291"/>
              <a:gd name="connsiteY4" fmla="*/ 236281 h 435290"/>
              <a:gd name="connsiteX5" fmla="*/ 1607097 w 1622291"/>
              <a:gd name="connsiteY5" fmla="*/ 212370 h 435290"/>
              <a:gd name="connsiteX6" fmla="*/ 1385528 w 1622291"/>
              <a:gd name="connsiteY6" fmla="*/ 435290 h 435290"/>
              <a:gd name="connsiteX7" fmla="*/ 221234 w 1622291"/>
              <a:gd name="connsiteY7" fmla="*/ 432115 h 435290"/>
              <a:gd name="connsiteX8" fmla="*/ 0 w 1622291"/>
              <a:gd name="connsiteY8" fmla="*/ 217231 h 435290"/>
              <a:gd name="connsiteX9" fmla="*/ 3175 w 1622291"/>
              <a:gd name="connsiteY9" fmla="*/ 221301 h 435290"/>
              <a:gd name="connsiteX0" fmla="*/ 3175 w 1607097"/>
              <a:gd name="connsiteY0" fmla="*/ 221301 h 435290"/>
              <a:gd name="connsiteX1" fmla="*/ 208534 w 1607097"/>
              <a:gd name="connsiteY1" fmla="*/ 3242 h 435290"/>
              <a:gd name="connsiteX2" fmla="*/ 1376003 w 1607097"/>
              <a:gd name="connsiteY2" fmla="*/ 67 h 435290"/>
              <a:gd name="connsiteX3" fmla="*/ 1606762 w 1607097"/>
              <a:gd name="connsiteY3" fmla="*/ 208601 h 435290"/>
              <a:gd name="connsiteX4" fmla="*/ 1603587 w 1607097"/>
              <a:gd name="connsiteY4" fmla="*/ 236281 h 435290"/>
              <a:gd name="connsiteX5" fmla="*/ 1607097 w 1607097"/>
              <a:gd name="connsiteY5" fmla="*/ 212370 h 435290"/>
              <a:gd name="connsiteX6" fmla="*/ 1385528 w 1607097"/>
              <a:gd name="connsiteY6" fmla="*/ 435290 h 435290"/>
              <a:gd name="connsiteX7" fmla="*/ 221234 w 1607097"/>
              <a:gd name="connsiteY7" fmla="*/ 432115 h 435290"/>
              <a:gd name="connsiteX8" fmla="*/ 0 w 1607097"/>
              <a:gd name="connsiteY8" fmla="*/ 217231 h 435290"/>
              <a:gd name="connsiteX9" fmla="*/ 3175 w 1607097"/>
              <a:gd name="connsiteY9" fmla="*/ 221301 h 435290"/>
              <a:gd name="connsiteX0" fmla="*/ 3175 w 1607097"/>
              <a:gd name="connsiteY0" fmla="*/ 221301 h 435290"/>
              <a:gd name="connsiteX1" fmla="*/ 208534 w 1607097"/>
              <a:gd name="connsiteY1" fmla="*/ 3242 h 435290"/>
              <a:gd name="connsiteX2" fmla="*/ 1376003 w 1607097"/>
              <a:gd name="connsiteY2" fmla="*/ 67 h 435290"/>
              <a:gd name="connsiteX3" fmla="*/ 1606762 w 1607097"/>
              <a:gd name="connsiteY3" fmla="*/ 208601 h 435290"/>
              <a:gd name="connsiteX4" fmla="*/ 1603587 w 1607097"/>
              <a:gd name="connsiteY4" fmla="*/ 236281 h 435290"/>
              <a:gd name="connsiteX5" fmla="*/ 1607097 w 1607097"/>
              <a:gd name="connsiteY5" fmla="*/ 212370 h 435290"/>
              <a:gd name="connsiteX6" fmla="*/ 1385528 w 1607097"/>
              <a:gd name="connsiteY6" fmla="*/ 435290 h 435290"/>
              <a:gd name="connsiteX7" fmla="*/ 221234 w 1607097"/>
              <a:gd name="connsiteY7" fmla="*/ 432115 h 435290"/>
              <a:gd name="connsiteX8" fmla="*/ 0 w 1607097"/>
              <a:gd name="connsiteY8" fmla="*/ 217231 h 435290"/>
              <a:gd name="connsiteX9" fmla="*/ 3175 w 1607097"/>
              <a:gd name="connsiteY9" fmla="*/ 221301 h 435290"/>
              <a:gd name="connsiteX0" fmla="*/ 3175 w 1607097"/>
              <a:gd name="connsiteY0" fmla="*/ 221301 h 435290"/>
              <a:gd name="connsiteX1" fmla="*/ 208534 w 1607097"/>
              <a:gd name="connsiteY1" fmla="*/ 3242 h 435290"/>
              <a:gd name="connsiteX2" fmla="*/ 1376003 w 1607097"/>
              <a:gd name="connsiteY2" fmla="*/ 67 h 435290"/>
              <a:gd name="connsiteX3" fmla="*/ 1606762 w 1607097"/>
              <a:gd name="connsiteY3" fmla="*/ 208601 h 435290"/>
              <a:gd name="connsiteX4" fmla="*/ 1603587 w 1607097"/>
              <a:gd name="connsiteY4" fmla="*/ 236281 h 435290"/>
              <a:gd name="connsiteX5" fmla="*/ 1607097 w 1607097"/>
              <a:gd name="connsiteY5" fmla="*/ 212370 h 435290"/>
              <a:gd name="connsiteX6" fmla="*/ 1385528 w 1607097"/>
              <a:gd name="connsiteY6" fmla="*/ 435290 h 435290"/>
              <a:gd name="connsiteX7" fmla="*/ 221234 w 1607097"/>
              <a:gd name="connsiteY7" fmla="*/ 432115 h 435290"/>
              <a:gd name="connsiteX8" fmla="*/ 0 w 1607097"/>
              <a:gd name="connsiteY8" fmla="*/ 217231 h 435290"/>
              <a:gd name="connsiteX9" fmla="*/ 3175 w 1607097"/>
              <a:gd name="connsiteY9" fmla="*/ 221301 h 435290"/>
              <a:gd name="connsiteX0" fmla="*/ 3175 w 1607097"/>
              <a:gd name="connsiteY0" fmla="*/ 221234 h 435223"/>
              <a:gd name="connsiteX1" fmla="*/ 208534 w 1607097"/>
              <a:gd name="connsiteY1" fmla="*/ 3175 h 435223"/>
              <a:gd name="connsiteX2" fmla="*/ 1376003 w 1607097"/>
              <a:gd name="connsiteY2" fmla="*/ 0 h 435223"/>
              <a:gd name="connsiteX3" fmla="*/ 1606762 w 1607097"/>
              <a:gd name="connsiteY3" fmla="*/ 208534 h 435223"/>
              <a:gd name="connsiteX4" fmla="*/ 1603587 w 1607097"/>
              <a:gd name="connsiteY4" fmla="*/ 236214 h 435223"/>
              <a:gd name="connsiteX5" fmla="*/ 1607097 w 1607097"/>
              <a:gd name="connsiteY5" fmla="*/ 212303 h 435223"/>
              <a:gd name="connsiteX6" fmla="*/ 1385528 w 1607097"/>
              <a:gd name="connsiteY6" fmla="*/ 435223 h 435223"/>
              <a:gd name="connsiteX7" fmla="*/ 221234 w 1607097"/>
              <a:gd name="connsiteY7" fmla="*/ 432048 h 435223"/>
              <a:gd name="connsiteX8" fmla="*/ 0 w 1607097"/>
              <a:gd name="connsiteY8" fmla="*/ 217164 h 435223"/>
              <a:gd name="connsiteX9" fmla="*/ 3175 w 1607097"/>
              <a:gd name="connsiteY9" fmla="*/ 221234 h 435223"/>
              <a:gd name="connsiteX0" fmla="*/ 3175 w 1609937"/>
              <a:gd name="connsiteY0" fmla="*/ 221234 h 435223"/>
              <a:gd name="connsiteX1" fmla="*/ 208534 w 1609937"/>
              <a:gd name="connsiteY1" fmla="*/ 3175 h 435223"/>
              <a:gd name="connsiteX2" fmla="*/ 1376003 w 1609937"/>
              <a:gd name="connsiteY2" fmla="*/ 0 h 435223"/>
              <a:gd name="connsiteX3" fmla="*/ 1606762 w 1609937"/>
              <a:gd name="connsiteY3" fmla="*/ 208534 h 435223"/>
              <a:gd name="connsiteX4" fmla="*/ 1609937 w 1609937"/>
              <a:gd name="connsiteY4" fmla="*/ 204464 h 435223"/>
              <a:gd name="connsiteX5" fmla="*/ 1607097 w 1609937"/>
              <a:gd name="connsiteY5" fmla="*/ 212303 h 435223"/>
              <a:gd name="connsiteX6" fmla="*/ 1385528 w 1609937"/>
              <a:gd name="connsiteY6" fmla="*/ 435223 h 435223"/>
              <a:gd name="connsiteX7" fmla="*/ 221234 w 1609937"/>
              <a:gd name="connsiteY7" fmla="*/ 432048 h 435223"/>
              <a:gd name="connsiteX8" fmla="*/ 0 w 1609937"/>
              <a:gd name="connsiteY8" fmla="*/ 217164 h 435223"/>
              <a:gd name="connsiteX9" fmla="*/ 3175 w 1609937"/>
              <a:gd name="connsiteY9" fmla="*/ 221234 h 435223"/>
              <a:gd name="connsiteX0" fmla="*/ 3175 w 1607097"/>
              <a:gd name="connsiteY0" fmla="*/ 221234 h 435223"/>
              <a:gd name="connsiteX1" fmla="*/ 208534 w 1607097"/>
              <a:gd name="connsiteY1" fmla="*/ 3175 h 435223"/>
              <a:gd name="connsiteX2" fmla="*/ 1376003 w 1607097"/>
              <a:gd name="connsiteY2" fmla="*/ 0 h 435223"/>
              <a:gd name="connsiteX3" fmla="*/ 1606762 w 1607097"/>
              <a:gd name="connsiteY3" fmla="*/ 208534 h 435223"/>
              <a:gd name="connsiteX4" fmla="*/ 1606762 w 1607097"/>
              <a:gd name="connsiteY4" fmla="*/ 217164 h 435223"/>
              <a:gd name="connsiteX5" fmla="*/ 1607097 w 1607097"/>
              <a:gd name="connsiteY5" fmla="*/ 212303 h 435223"/>
              <a:gd name="connsiteX6" fmla="*/ 1385528 w 1607097"/>
              <a:gd name="connsiteY6" fmla="*/ 435223 h 435223"/>
              <a:gd name="connsiteX7" fmla="*/ 221234 w 1607097"/>
              <a:gd name="connsiteY7" fmla="*/ 432048 h 435223"/>
              <a:gd name="connsiteX8" fmla="*/ 0 w 1607097"/>
              <a:gd name="connsiteY8" fmla="*/ 217164 h 435223"/>
              <a:gd name="connsiteX9" fmla="*/ 3175 w 1607097"/>
              <a:gd name="connsiteY9" fmla="*/ 221234 h 435223"/>
              <a:gd name="connsiteX0" fmla="*/ 3175 w 1607097"/>
              <a:gd name="connsiteY0" fmla="*/ 2244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21234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24409 h 438398"/>
              <a:gd name="connsiteX0" fmla="*/ 3175 w 1607097"/>
              <a:gd name="connsiteY0" fmla="*/ 2244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21234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24409 h 438398"/>
              <a:gd name="connsiteX0" fmla="*/ 3175 w 1607097"/>
              <a:gd name="connsiteY0" fmla="*/ 2244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21234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24409 h 438398"/>
              <a:gd name="connsiteX0" fmla="*/ 3175 w 1607097"/>
              <a:gd name="connsiteY0" fmla="*/ 2244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75209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24409 h 438398"/>
              <a:gd name="connsiteX0" fmla="*/ 3175 w 1607097"/>
              <a:gd name="connsiteY0" fmla="*/ 2244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75209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24409 h 438398"/>
              <a:gd name="connsiteX0" fmla="*/ 3175 w 1607097"/>
              <a:gd name="connsiteY0" fmla="*/ 2371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75209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37109 h 438398"/>
              <a:gd name="connsiteX0" fmla="*/ 3175 w 1607097"/>
              <a:gd name="connsiteY0" fmla="*/ 2371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75209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37109 h 438398"/>
              <a:gd name="connsiteX0" fmla="*/ 0 w 1603922"/>
              <a:gd name="connsiteY0" fmla="*/ 237109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0 w 1603922"/>
              <a:gd name="connsiteY9" fmla="*/ 237109 h 438398"/>
              <a:gd name="connsiteX0" fmla="*/ 3175 w 1603922"/>
              <a:gd name="connsiteY0" fmla="*/ 233934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3175 w 1603922"/>
              <a:gd name="connsiteY9" fmla="*/ 233934 h 438398"/>
              <a:gd name="connsiteX0" fmla="*/ 6350 w 1603922"/>
              <a:gd name="connsiteY0" fmla="*/ 221234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6350 w 1603922"/>
              <a:gd name="connsiteY9" fmla="*/ 221234 h 438398"/>
              <a:gd name="connsiteX0" fmla="*/ 9525 w 1603922"/>
              <a:gd name="connsiteY0" fmla="*/ 224409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9525 w 1603922"/>
              <a:gd name="connsiteY9" fmla="*/ 224409 h 438398"/>
              <a:gd name="connsiteX0" fmla="*/ 0 w 1607097"/>
              <a:gd name="connsiteY0" fmla="*/ 2244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75209 w 1607097"/>
              <a:gd name="connsiteY7" fmla="*/ 435223 h 438398"/>
              <a:gd name="connsiteX8" fmla="*/ 3175 w 1607097"/>
              <a:gd name="connsiteY8" fmla="*/ 223514 h 438398"/>
              <a:gd name="connsiteX9" fmla="*/ 0 w 1607097"/>
              <a:gd name="connsiteY9" fmla="*/ 224409 h 438398"/>
              <a:gd name="connsiteX0" fmla="*/ 6350 w 1603922"/>
              <a:gd name="connsiteY0" fmla="*/ 221234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6350 w 1603922"/>
              <a:gd name="connsiteY9" fmla="*/ 221234 h 438398"/>
              <a:gd name="connsiteX0" fmla="*/ 3175 w 1603922"/>
              <a:gd name="connsiteY0" fmla="*/ 224409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3175 w 1603922"/>
              <a:gd name="connsiteY9" fmla="*/ 224409 h 438398"/>
              <a:gd name="connsiteX0" fmla="*/ 3175 w 1603922"/>
              <a:gd name="connsiteY0" fmla="*/ 224409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3175 w 1603922"/>
              <a:gd name="connsiteY9" fmla="*/ 224409 h 438398"/>
              <a:gd name="connsiteX0" fmla="*/ 3175 w 1603922"/>
              <a:gd name="connsiteY0" fmla="*/ 224409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3175 w 1603922"/>
              <a:gd name="connsiteY9" fmla="*/ 224409 h 438398"/>
              <a:gd name="connsiteX0" fmla="*/ 3175 w 1603922"/>
              <a:gd name="connsiteY0" fmla="*/ 224409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3175 w 1603922"/>
              <a:gd name="connsiteY9" fmla="*/ 224409 h 438398"/>
              <a:gd name="connsiteX0" fmla="*/ 3175 w 1603922"/>
              <a:gd name="connsiteY0" fmla="*/ 227584 h 441573"/>
              <a:gd name="connsiteX1" fmla="*/ 268859 w 1603922"/>
              <a:gd name="connsiteY1" fmla="*/ 0 h 441573"/>
              <a:gd name="connsiteX2" fmla="*/ 1372828 w 1603922"/>
              <a:gd name="connsiteY2" fmla="*/ 6350 h 441573"/>
              <a:gd name="connsiteX3" fmla="*/ 1603587 w 1603922"/>
              <a:gd name="connsiteY3" fmla="*/ 214884 h 441573"/>
              <a:gd name="connsiteX4" fmla="*/ 1603587 w 1603922"/>
              <a:gd name="connsiteY4" fmla="*/ 223514 h 441573"/>
              <a:gd name="connsiteX5" fmla="*/ 1603922 w 1603922"/>
              <a:gd name="connsiteY5" fmla="*/ 218653 h 441573"/>
              <a:gd name="connsiteX6" fmla="*/ 1382353 w 1603922"/>
              <a:gd name="connsiteY6" fmla="*/ 441573 h 441573"/>
              <a:gd name="connsiteX7" fmla="*/ 272034 w 1603922"/>
              <a:gd name="connsiteY7" fmla="*/ 438398 h 441573"/>
              <a:gd name="connsiteX8" fmla="*/ 0 w 1603922"/>
              <a:gd name="connsiteY8" fmla="*/ 226689 h 441573"/>
              <a:gd name="connsiteX9" fmla="*/ 3175 w 1603922"/>
              <a:gd name="connsiteY9" fmla="*/ 227584 h 441573"/>
              <a:gd name="connsiteX0" fmla="*/ 3175 w 1603922"/>
              <a:gd name="connsiteY0" fmla="*/ 227584 h 441573"/>
              <a:gd name="connsiteX1" fmla="*/ 268859 w 1603922"/>
              <a:gd name="connsiteY1" fmla="*/ 0 h 441573"/>
              <a:gd name="connsiteX2" fmla="*/ 1372828 w 1603922"/>
              <a:gd name="connsiteY2" fmla="*/ 6350 h 441573"/>
              <a:gd name="connsiteX3" fmla="*/ 1603587 w 1603922"/>
              <a:gd name="connsiteY3" fmla="*/ 214884 h 441573"/>
              <a:gd name="connsiteX4" fmla="*/ 1603587 w 1603922"/>
              <a:gd name="connsiteY4" fmla="*/ 223514 h 441573"/>
              <a:gd name="connsiteX5" fmla="*/ 1603922 w 1603922"/>
              <a:gd name="connsiteY5" fmla="*/ 218653 h 441573"/>
              <a:gd name="connsiteX6" fmla="*/ 1382353 w 1603922"/>
              <a:gd name="connsiteY6" fmla="*/ 441573 h 441573"/>
              <a:gd name="connsiteX7" fmla="*/ 272034 w 1603922"/>
              <a:gd name="connsiteY7" fmla="*/ 438398 h 441573"/>
              <a:gd name="connsiteX8" fmla="*/ 0 w 1603922"/>
              <a:gd name="connsiteY8" fmla="*/ 226689 h 441573"/>
              <a:gd name="connsiteX9" fmla="*/ 3175 w 1603922"/>
              <a:gd name="connsiteY9" fmla="*/ 227584 h 441573"/>
              <a:gd name="connsiteX0" fmla="*/ 3175 w 1603922"/>
              <a:gd name="connsiteY0" fmla="*/ 227584 h 441671"/>
              <a:gd name="connsiteX1" fmla="*/ 268859 w 1603922"/>
              <a:gd name="connsiteY1" fmla="*/ 0 h 441671"/>
              <a:gd name="connsiteX2" fmla="*/ 1372828 w 1603922"/>
              <a:gd name="connsiteY2" fmla="*/ 6350 h 441671"/>
              <a:gd name="connsiteX3" fmla="*/ 1603587 w 1603922"/>
              <a:gd name="connsiteY3" fmla="*/ 214884 h 441671"/>
              <a:gd name="connsiteX4" fmla="*/ 1603587 w 1603922"/>
              <a:gd name="connsiteY4" fmla="*/ 223514 h 441671"/>
              <a:gd name="connsiteX5" fmla="*/ 1603922 w 1603922"/>
              <a:gd name="connsiteY5" fmla="*/ 218653 h 441671"/>
              <a:gd name="connsiteX6" fmla="*/ 1382353 w 1603922"/>
              <a:gd name="connsiteY6" fmla="*/ 441573 h 441671"/>
              <a:gd name="connsiteX7" fmla="*/ 297434 w 1603922"/>
              <a:gd name="connsiteY7" fmla="*/ 441573 h 441671"/>
              <a:gd name="connsiteX8" fmla="*/ 0 w 1603922"/>
              <a:gd name="connsiteY8" fmla="*/ 226689 h 441671"/>
              <a:gd name="connsiteX9" fmla="*/ 3175 w 1603922"/>
              <a:gd name="connsiteY9" fmla="*/ 227584 h 441671"/>
              <a:gd name="connsiteX0" fmla="*/ 3175 w 1603922"/>
              <a:gd name="connsiteY0" fmla="*/ 230759 h 441671"/>
              <a:gd name="connsiteX1" fmla="*/ 268859 w 1603922"/>
              <a:gd name="connsiteY1" fmla="*/ 0 h 441671"/>
              <a:gd name="connsiteX2" fmla="*/ 1372828 w 1603922"/>
              <a:gd name="connsiteY2" fmla="*/ 6350 h 441671"/>
              <a:gd name="connsiteX3" fmla="*/ 1603587 w 1603922"/>
              <a:gd name="connsiteY3" fmla="*/ 214884 h 441671"/>
              <a:gd name="connsiteX4" fmla="*/ 1603587 w 1603922"/>
              <a:gd name="connsiteY4" fmla="*/ 223514 h 441671"/>
              <a:gd name="connsiteX5" fmla="*/ 1603922 w 1603922"/>
              <a:gd name="connsiteY5" fmla="*/ 218653 h 441671"/>
              <a:gd name="connsiteX6" fmla="*/ 1382353 w 1603922"/>
              <a:gd name="connsiteY6" fmla="*/ 441573 h 441671"/>
              <a:gd name="connsiteX7" fmla="*/ 297434 w 1603922"/>
              <a:gd name="connsiteY7" fmla="*/ 441573 h 441671"/>
              <a:gd name="connsiteX8" fmla="*/ 0 w 1603922"/>
              <a:gd name="connsiteY8" fmla="*/ 226689 h 441671"/>
              <a:gd name="connsiteX9" fmla="*/ 3175 w 1603922"/>
              <a:gd name="connsiteY9" fmla="*/ 230759 h 441671"/>
              <a:gd name="connsiteX0" fmla="*/ 3175 w 1603922"/>
              <a:gd name="connsiteY0" fmla="*/ 230759 h 441671"/>
              <a:gd name="connsiteX1" fmla="*/ 268859 w 1603922"/>
              <a:gd name="connsiteY1" fmla="*/ 0 h 441671"/>
              <a:gd name="connsiteX2" fmla="*/ 1372828 w 1603922"/>
              <a:gd name="connsiteY2" fmla="*/ 6350 h 441671"/>
              <a:gd name="connsiteX3" fmla="*/ 1603587 w 1603922"/>
              <a:gd name="connsiteY3" fmla="*/ 214884 h 441671"/>
              <a:gd name="connsiteX4" fmla="*/ 1603587 w 1603922"/>
              <a:gd name="connsiteY4" fmla="*/ 223514 h 441671"/>
              <a:gd name="connsiteX5" fmla="*/ 1603922 w 1603922"/>
              <a:gd name="connsiteY5" fmla="*/ 218653 h 441671"/>
              <a:gd name="connsiteX6" fmla="*/ 1382353 w 1603922"/>
              <a:gd name="connsiteY6" fmla="*/ 441573 h 441671"/>
              <a:gd name="connsiteX7" fmla="*/ 297434 w 1603922"/>
              <a:gd name="connsiteY7" fmla="*/ 441573 h 441671"/>
              <a:gd name="connsiteX8" fmla="*/ 0 w 1603922"/>
              <a:gd name="connsiteY8" fmla="*/ 226689 h 441671"/>
              <a:gd name="connsiteX9" fmla="*/ 3175 w 1603922"/>
              <a:gd name="connsiteY9" fmla="*/ 230759 h 441671"/>
              <a:gd name="connsiteX0" fmla="*/ 0 w 1603922"/>
              <a:gd name="connsiteY0" fmla="*/ 218059 h 441671"/>
              <a:gd name="connsiteX1" fmla="*/ 268859 w 1603922"/>
              <a:gd name="connsiteY1" fmla="*/ 0 h 441671"/>
              <a:gd name="connsiteX2" fmla="*/ 1372828 w 1603922"/>
              <a:gd name="connsiteY2" fmla="*/ 6350 h 441671"/>
              <a:gd name="connsiteX3" fmla="*/ 1603587 w 1603922"/>
              <a:gd name="connsiteY3" fmla="*/ 214884 h 441671"/>
              <a:gd name="connsiteX4" fmla="*/ 1603587 w 1603922"/>
              <a:gd name="connsiteY4" fmla="*/ 223514 h 441671"/>
              <a:gd name="connsiteX5" fmla="*/ 1603922 w 1603922"/>
              <a:gd name="connsiteY5" fmla="*/ 218653 h 441671"/>
              <a:gd name="connsiteX6" fmla="*/ 1382353 w 1603922"/>
              <a:gd name="connsiteY6" fmla="*/ 441573 h 441671"/>
              <a:gd name="connsiteX7" fmla="*/ 297434 w 1603922"/>
              <a:gd name="connsiteY7" fmla="*/ 441573 h 441671"/>
              <a:gd name="connsiteX8" fmla="*/ 0 w 1603922"/>
              <a:gd name="connsiteY8" fmla="*/ 226689 h 441671"/>
              <a:gd name="connsiteX9" fmla="*/ 0 w 1603922"/>
              <a:gd name="connsiteY9" fmla="*/ 218059 h 441671"/>
              <a:gd name="connsiteX0" fmla="*/ 0 w 1603922"/>
              <a:gd name="connsiteY0" fmla="*/ 218059 h 441703"/>
              <a:gd name="connsiteX1" fmla="*/ 268859 w 1603922"/>
              <a:gd name="connsiteY1" fmla="*/ 0 h 441703"/>
              <a:gd name="connsiteX2" fmla="*/ 1372828 w 1603922"/>
              <a:gd name="connsiteY2" fmla="*/ 6350 h 441703"/>
              <a:gd name="connsiteX3" fmla="*/ 1603587 w 1603922"/>
              <a:gd name="connsiteY3" fmla="*/ 214884 h 441703"/>
              <a:gd name="connsiteX4" fmla="*/ 1603587 w 1603922"/>
              <a:gd name="connsiteY4" fmla="*/ 223514 h 441703"/>
              <a:gd name="connsiteX5" fmla="*/ 1603922 w 1603922"/>
              <a:gd name="connsiteY5" fmla="*/ 218653 h 441703"/>
              <a:gd name="connsiteX6" fmla="*/ 1382353 w 1603922"/>
              <a:gd name="connsiteY6" fmla="*/ 441573 h 441703"/>
              <a:gd name="connsiteX7" fmla="*/ 297434 w 1603922"/>
              <a:gd name="connsiteY7" fmla="*/ 441573 h 441703"/>
              <a:gd name="connsiteX8" fmla="*/ 0 w 1603922"/>
              <a:gd name="connsiteY8" fmla="*/ 226689 h 441703"/>
              <a:gd name="connsiteX9" fmla="*/ 0 w 1603922"/>
              <a:gd name="connsiteY9" fmla="*/ 218059 h 441703"/>
              <a:gd name="connsiteX0" fmla="*/ 0 w 1603922"/>
              <a:gd name="connsiteY0" fmla="*/ 218059 h 441837"/>
              <a:gd name="connsiteX1" fmla="*/ 268859 w 1603922"/>
              <a:gd name="connsiteY1" fmla="*/ 0 h 441837"/>
              <a:gd name="connsiteX2" fmla="*/ 1372828 w 1603922"/>
              <a:gd name="connsiteY2" fmla="*/ 6350 h 441837"/>
              <a:gd name="connsiteX3" fmla="*/ 1603587 w 1603922"/>
              <a:gd name="connsiteY3" fmla="*/ 214884 h 441837"/>
              <a:gd name="connsiteX4" fmla="*/ 1603587 w 1603922"/>
              <a:gd name="connsiteY4" fmla="*/ 223514 h 441837"/>
              <a:gd name="connsiteX5" fmla="*/ 1603922 w 1603922"/>
              <a:gd name="connsiteY5" fmla="*/ 218653 h 441837"/>
              <a:gd name="connsiteX6" fmla="*/ 1382353 w 1603922"/>
              <a:gd name="connsiteY6" fmla="*/ 441573 h 441837"/>
              <a:gd name="connsiteX7" fmla="*/ 297434 w 1603922"/>
              <a:gd name="connsiteY7" fmla="*/ 441573 h 441837"/>
              <a:gd name="connsiteX8" fmla="*/ 0 w 1603922"/>
              <a:gd name="connsiteY8" fmla="*/ 226689 h 441837"/>
              <a:gd name="connsiteX9" fmla="*/ 0 w 1603922"/>
              <a:gd name="connsiteY9" fmla="*/ 218059 h 441837"/>
              <a:gd name="connsiteX0" fmla="*/ 0 w 1603922"/>
              <a:gd name="connsiteY0" fmla="*/ 218059 h 441664"/>
              <a:gd name="connsiteX1" fmla="*/ 268859 w 1603922"/>
              <a:gd name="connsiteY1" fmla="*/ 0 h 441664"/>
              <a:gd name="connsiteX2" fmla="*/ 1372828 w 1603922"/>
              <a:gd name="connsiteY2" fmla="*/ 6350 h 441664"/>
              <a:gd name="connsiteX3" fmla="*/ 1603587 w 1603922"/>
              <a:gd name="connsiteY3" fmla="*/ 214884 h 441664"/>
              <a:gd name="connsiteX4" fmla="*/ 1603587 w 1603922"/>
              <a:gd name="connsiteY4" fmla="*/ 223514 h 441664"/>
              <a:gd name="connsiteX5" fmla="*/ 1603922 w 1603922"/>
              <a:gd name="connsiteY5" fmla="*/ 218653 h 441664"/>
              <a:gd name="connsiteX6" fmla="*/ 1382353 w 1603922"/>
              <a:gd name="connsiteY6" fmla="*/ 441573 h 441664"/>
              <a:gd name="connsiteX7" fmla="*/ 297434 w 1603922"/>
              <a:gd name="connsiteY7" fmla="*/ 441573 h 441664"/>
              <a:gd name="connsiteX8" fmla="*/ 0 w 1603922"/>
              <a:gd name="connsiteY8" fmla="*/ 226689 h 441664"/>
              <a:gd name="connsiteX9" fmla="*/ 0 w 1603922"/>
              <a:gd name="connsiteY9" fmla="*/ 218059 h 441664"/>
              <a:gd name="connsiteX0" fmla="*/ 0 w 1603922"/>
              <a:gd name="connsiteY0" fmla="*/ 218059 h 441664"/>
              <a:gd name="connsiteX1" fmla="*/ 268859 w 1603922"/>
              <a:gd name="connsiteY1" fmla="*/ 0 h 441664"/>
              <a:gd name="connsiteX2" fmla="*/ 1372828 w 1603922"/>
              <a:gd name="connsiteY2" fmla="*/ 6350 h 441664"/>
              <a:gd name="connsiteX3" fmla="*/ 1603587 w 1603922"/>
              <a:gd name="connsiteY3" fmla="*/ 214884 h 441664"/>
              <a:gd name="connsiteX4" fmla="*/ 1603587 w 1603922"/>
              <a:gd name="connsiteY4" fmla="*/ 223514 h 441664"/>
              <a:gd name="connsiteX5" fmla="*/ 1603922 w 1603922"/>
              <a:gd name="connsiteY5" fmla="*/ 218653 h 441664"/>
              <a:gd name="connsiteX6" fmla="*/ 1382353 w 1603922"/>
              <a:gd name="connsiteY6" fmla="*/ 441573 h 441664"/>
              <a:gd name="connsiteX7" fmla="*/ 297434 w 1603922"/>
              <a:gd name="connsiteY7" fmla="*/ 441573 h 441664"/>
              <a:gd name="connsiteX8" fmla="*/ 0 w 1603922"/>
              <a:gd name="connsiteY8" fmla="*/ 226689 h 441664"/>
              <a:gd name="connsiteX9" fmla="*/ 0 w 1603922"/>
              <a:gd name="connsiteY9" fmla="*/ 218059 h 441664"/>
              <a:gd name="connsiteX0" fmla="*/ 0 w 1603922"/>
              <a:gd name="connsiteY0" fmla="*/ 219015 h 442620"/>
              <a:gd name="connsiteX1" fmla="*/ 268859 w 1603922"/>
              <a:gd name="connsiteY1" fmla="*/ 956 h 442620"/>
              <a:gd name="connsiteX2" fmla="*/ 1372828 w 1603922"/>
              <a:gd name="connsiteY2" fmla="*/ 7306 h 442620"/>
              <a:gd name="connsiteX3" fmla="*/ 1603587 w 1603922"/>
              <a:gd name="connsiteY3" fmla="*/ 215840 h 442620"/>
              <a:gd name="connsiteX4" fmla="*/ 1603587 w 1603922"/>
              <a:gd name="connsiteY4" fmla="*/ 224470 h 442620"/>
              <a:gd name="connsiteX5" fmla="*/ 1603922 w 1603922"/>
              <a:gd name="connsiteY5" fmla="*/ 219609 h 442620"/>
              <a:gd name="connsiteX6" fmla="*/ 1382353 w 1603922"/>
              <a:gd name="connsiteY6" fmla="*/ 442529 h 442620"/>
              <a:gd name="connsiteX7" fmla="*/ 297434 w 1603922"/>
              <a:gd name="connsiteY7" fmla="*/ 442529 h 442620"/>
              <a:gd name="connsiteX8" fmla="*/ 0 w 1603922"/>
              <a:gd name="connsiteY8" fmla="*/ 227645 h 442620"/>
              <a:gd name="connsiteX9" fmla="*/ 0 w 1603922"/>
              <a:gd name="connsiteY9" fmla="*/ 219015 h 442620"/>
              <a:gd name="connsiteX0" fmla="*/ 0 w 1603922"/>
              <a:gd name="connsiteY0" fmla="*/ 218059 h 441664"/>
              <a:gd name="connsiteX1" fmla="*/ 268859 w 1603922"/>
              <a:gd name="connsiteY1" fmla="*/ 0 h 441664"/>
              <a:gd name="connsiteX2" fmla="*/ 1372828 w 1603922"/>
              <a:gd name="connsiteY2" fmla="*/ 6350 h 441664"/>
              <a:gd name="connsiteX3" fmla="*/ 1603587 w 1603922"/>
              <a:gd name="connsiteY3" fmla="*/ 214884 h 441664"/>
              <a:gd name="connsiteX4" fmla="*/ 1603587 w 1603922"/>
              <a:gd name="connsiteY4" fmla="*/ 223514 h 441664"/>
              <a:gd name="connsiteX5" fmla="*/ 1603922 w 1603922"/>
              <a:gd name="connsiteY5" fmla="*/ 218653 h 441664"/>
              <a:gd name="connsiteX6" fmla="*/ 1382353 w 1603922"/>
              <a:gd name="connsiteY6" fmla="*/ 441573 h 441664"/>
              <a:gd name="connsiteX7" fmla="*/ 297434 w 1603922"/>
              <a:gd name="connsiteY7" fmla="*/ 441573 h 441664"/>
              <a:gd name="connsiteX8" fmla="*/ 0 w 1603922"/>
              <a:gd name="connsiteY8" fmla="*/ 226689 h 441664"/>
              <a:gd name="connsiteX9" fmla="*/ 0 w 1603922"/>
              <a:gd name="connsiteY9" fmla="*/ 218059 h 441664"/>
              <a:gd name="connsiteX0" fmla="*/ 0 w 1603922"/>
              <a:gd name="connsiteY0" fmla="*/ 218059 h 441664"/>
              <a:gd name="connsiteX1" fmla="*/ 303784 w 1603922"/>
              <a:gd name="connsiteY1" fmla="*/ 0 h 441664"/>
              <a:gd name="connsiteX2" fmla="*/ 1372828 w 1603922"/>
              <a:gd name="connsiteY2" fmla="*/ 6350 h 441664"/>
              <a:gd name="connsiteX3" fmla="*/ 1603587 w 1603922"/>
              <a:gd name="connsiteY3" fmla="*/ 214884 h 441664"/>
              <a:gd name="connsiteX4" fmla="*/ 1603587 w 1603922"/>
              <a:gd name="connsiteY4" fmla="*/ 223514 h 441664"/>
              <a:gd name="connsiteX5" fmla="*/ 1603922 w 1603922"/>
              <a:gd name="connsiteY5" fmla="*/ 218653 h 441664"/>
              <a:gd name="connsiteX6" fmla="*/ 1382353 w 1603922"/>
              <a:gd name="connsiteY6" fmla="*/ 441573 h 441664"/>
              <a:gd name="connsiteX7" fmla="*/ 297434 w 1603922"/>
              <a:gd name="connsiteY7" fmla="*/ 441573 h 441664"/>
              <a:gd name="connsiteX8" fmla="*/ 0 w 1603922"/>
              <a:gd name="connsiteY8" fmla="*/ 226689 h 441664"/>
              <a:gd name="connsiteX9" fmla="*/ 0 w 1603922"/>
              <a:gd name="connsiteY9" fmla="*/ 218059 h 441664"/>
              <a:gd name="connsiteX0" fmla="*/ 0 w 1603922"/>
              <a:gd name="connsiteY0" fmla="*/ 218059 h 441664"/>
              <a:gd name="connsiteX1" fmla="*/ 303784 w 1603922"/>
              <a:gd name="connsiteY1" fmla="*/ 0 h 441664"/>
              <a:gd name="connsiteX2" fmla="*/ 1372828 w 1603922"/>
              <a:gd name="connsiteY2" fmla="*/ 6350 h 441664"/>
              <a:gd name="connsiteX3" fmla="*/ 1603587 w 1603922"/>
              <a:gd name="connsiteY3" fmla="*/ 214884 h 441664"/>
              <a:gd name="connsiteX4" fmla="*/ 1603587 w 1603922"/>
              <a:gd name="connsiteY4" fmla="*/ 223514 h 441664"/>
              <a:gd name="connsiteX5" fmla="*/ 1603922 w 1603922"/>
              <a:gd name="connsiteY5" fmla="*/ 218653 h 441664"/>
              <a:gd name="connsiteX6" fmla="*/ 1382353 w 1603922"/>
              <a:gd name="connsiteY6" fmla="*/ 441573 h 441664"/>
              <a:gd name="connsiteX7" fmla="*/ 297434 w 1603922"/>
              <a:gd name="connsiteY7" fmla="*/ 441573 h 441664"/>
              <a:gd name="connsiteX8" fmla="*/ 0 w 1603922"/>
              <a:gd name="connsiteY8" fmla="*/ 226689 h 441664"/>
              <a:gd name="connsiteX9" fmla="*/ 0 w 1603922"/>
              <a:gd name="connsiteY9" fmla="*/ 218059 h 441664"/>
              <a:gd name="connsiteX0" fmla="*/ 24092 w 1628014"/>
              <a:gd name="connsiteY0" fmla="*/ 218059 h 441573"/>
              <a:gd name="connsiteX1" fmla="*/ 327876 w 1628014"/>
              <a:gd name="connsiteY1" fmla="*/ 0 h 441573"/>
              <a:gd name="connsiteX2" fmla="*/ 1396920 w 1628014"/>
              <a:gd name="connsiteY2" fmla="*/ 6350 h 441573"/>
              <a:gd name="connsiteX3" fmla="*/ 1627679 w 1628014"/>
              <a:gd name="connsiteY3" fmla="*/ 214884 h 441573"/>
              <a:gd name="connsiteX4" fmla="*/ 1627679 w 1628014"/>
              <a:gd name="connsiteY4" fmla="*/ 223514 h 441573"/>
              <a:gd name="connsiteX5" fmla="*/ 1628014 w 1628014"/>
              <a:gd name="connsiteY5" fmla="*/ 218653 h 441573"/>
              <a:gd name="connsiteX6" fmla="*/ 1406445 w 1628014"/>
              <a:gd name="connsiteY6" fmla="*/ 441573 h 441573"/>
              <a:gd name="connsiteX7" fmla="*/ 321526 w 1628014"/>
              <a:gd name="connsiteY7" fmla="*/ 441573 h 441573"/>
              <a:gd name="connsiteX8" fmla="*/ 21463 w 1628014"/>
              <a:gd name="connsiteY8" fmla="*/ 220901 h 441573"/>
              <a:gd name="connsiteX9" fmla="*/ 24092 w 1628014"/>
              <a:gd name="connsiteY9" fmla="*/ 226689 h 441573"/>
              <a:gd name="connsiteX10" fmla="*/ 24092 w 1628014"/>
              <a:gd name="connsiteY10" fmla="*/ 218059 h 441573"/>
              <a:gd name="connsiteX0" fmla="*/ 24092 w 1628014"/>
              <a:gd name="connsiteY0" fmla="*/ 218059 h 441573"/>
              <a:gd name="connsiteX1" fmla="*/ 327876 w 1628014"/>
              <a:gd name="connsiteY1" fmla="*/ 0 h 441573"/>
              <a:gd name="connsiteX2" fmla="*/ 1396920 w 1628014"/>
              <a:gd name="connsiteY2" fmla="*/ 6350 h 441573"/>
              <a:gd name="connsiteX3" fmla="*/ 1627679 w 1628014"/>
              <a:gd name="connsiteY3" fmla="*/ 214884 h 441573"/>
              <a:gd name="connsiteX4" fmla="*/ 1627679 w 1628014"/>
              <a:gd name="connsiteY4" fmla="*/ 223514 h 441573"/>
              <a:gd name="connsiteX5" fmla="*/ 1628014 w 1628014"/>
              <a:gd name="connsiteY5" fmla="*/ 218653 h 441573"/>
              <a:gd name="connsiteX6" fmla="*/ 1406445 w 1628014"/>
              <a:gd name="connsiteY6" fmla="*/ 441573 h 441573"/>
              <a:gd name="connsiteX7" fmla="*/ 321526 w 1628014"/>
              <a:gd name="connsiteY7" fmla="*/ 441573 h 441573"/>
              <a:gd name="connsiteX8" fmla="*/ 21463 w 1628014"/>
              <a:gd name="connsiteY8" fmla="*/ 220901 h 441573"/>
              <a:gd name="connsiteX9" fmla="*/ 24092 w 1628014"/>
              <a:gd name="connsiteY9" fmla="*/ 226689 h 441573"/>
              <a:gd name="connsiteX10" fmla="*/ 24092 w 1628014"/>
              <a:gd name="connsiteY10" fmla="*/ 218059 h 441573"/>
              <a:gd name="connsiteX0" fmla="*/ 2629 w 1606551"/>
              <a:gd name="connsiteY0" fmla="*/ 218059 h 441573"/>
              <a:gd name="connsiteX1" fmla="*/ 306413 w 1606551"/>
              <a:gd name="connsiteY1" fmla="*/ 0 h 441573"/>
              <a:gd name="connsiteX2" fmla="*/ 1375457 w 1606551"/>
              <a:gd name="connsiteY2" fmla="*/ 6350 h 441573"/>
              <a:gd name="connsiteX3" fmla="*/ 1606216 w 1606551"/>
              <a:gd name="connsiteY3" fmla="*/ 214884 h 441573"/>
              <a:gd name="connsiteX4" fmla="*/ 1606216 w 1606551"/>
              <a:gd name="connsiteY4" fmla="*/ 223514 h 441573"/>
              <a:gd name="connsiteX5" fmla="*/ 1606551 w 1606551"/>
              <a:gd name="connsiteY5" fmla="*/ 218653 h 441573"/>
              <a:gd name="connsiteX6" fmla="*/ 1384982 w 1606551"/>
              <a:gd name="connsiteY6" fmla="*/ 441573 h 441573"/>
              <a:gd name="connsiteX7" fmla="*/ 300063 w 1606551"/>
              <a:gd name="connsiteY7" fmla="*/ 441573 h 441573"/>
              <a:gd name="connsiteX8" fmla="*/ 0 w 1606551"/>
              <a:gd name="connsiteY8" fmla="*/ 220901 h 441573"/>
              <a:gd name="connsiteX9" fmla="*/ 2629 w 1606551"/>
              <a:gd name="connsiteY9" fmla="*/ 226689 h 441573"/>
              <a:gd name="connsiteX10" fmla="*/ 2629 w 1606551"/>
              <a:gd name="connsiteY10" fmla="*/ 218059 h 441573"/>
              <a:gd name="connsiteX0" fmla="*/ 2629 w 1606551"/>
              <a:gd name="connsiteY0" fmla="*/ 218059 h 441573"/>
              <a:gd name="connsiteX1" fmla="*/ 306413 w 1606551"/>
              <a:gd name="connsiteY1" fmla="*/ 0 h 441573"/>
              <a:gd name="connsiteX2" fmla="*/ 1375457 w 1606551"/>
              <a:gd name="connsiteY2" fmla="*/ 6350 h 441573"/>
              <a:gd name="connsiteX3" fmla="*/ 1606216 w 1606551"/>
              <a:gd name="connsiteY3" fmla="*/ 214884 h 441573"/>
              <a:gd name="connsiteX4" fmla="*/ 1606216 w 1606551"/>
              <a:gd name="connsiteY4" fmla="*/ 223514 h 441573"/>
              <a:gd name="connsiteX5" fmla="*/ 1606551 w 1606551"/>
              <a:gd name="connsiteY5" fmla="*/ 218653 h 441573"/>
              <a:gd name="connsiteX6" fmla="*/ 1384982 w 1606551"/>
              <a:gd name="connsiteY6" fmla="*/ 441573 h 441573"/>
              <a:gd name="connsiteX7" fmla="*/ 300063 w 1606551"/>
              <a:gd name="connsiteY7" fmla="*/ 441573 h 441573"/>
              <a:gd name="connsiteX8" fmla="*/ 0 w 1606551"/>
              <a:gd name="connsiteY8" fmla="*/ 220901 h 441573"/>
              <a:gd name="connsiteX9" fmla="*/ 2629 w 1606551"/>
              <a:gd name="connsiteY9" fmla="*/ 226689 h 441573"/>
              <a:gd name="connsiteX10" fmla="*/ 2629 w 1606551"/>
              <a:gd name="connsiteY10" fmla="*/ 218059 h 441573"/>
              <a:gd name="connsiteX0" fmla="*/ 2629 w 1606551"/>
              <a:gd name="connsiteY0" fmla="*/ 218059 h 441580"/>
              <a:gd name="connsiteX1" fmla="*/ 306413 w 1606551"/>
              <a:gd name="connsiteY1" fmla="*/ 0 h 441580"/>
              <a:gd name="connsiteX2" fmla="*/ 1375457 w 1606551"/>
              <a:gd name="connsiteY2" fmla="*/ 6350 h 441580"/>
              <a:gd name="connsiteX3" fmla="*/ 1606216 w 1606551"/>
              <a:gd name="connsiteY3" fmla="*/ 214884 h 441580"/>
              <a:gd name="connsiteX4" fmla="*/ 1606216 w 1606551"/>
              <a:gd name="connsiteY4" fmla="*/ 223514 h 441580"/>
              <a:gd name="connsiteX5" fmla="*/ 1606551 w 1606551"/>
              <a:gd name="connsiteY5" fmla="*/ 218653 h 441580"/>
              <a:gd name="connsiteX6" fmla="*/ 1384982 w 1606551"/>
              <a:gd name="connsiteY6" fmla="*/ 441573 h 441580"/>
              <a:gd name="connsiteX7" fmla="*/ 300063 w 1606551"/>
              <a:gd name="connsiteY7" fmla="*/ 441573 h 441580"/>
              <a:gd name="connsiteX8" fmla="*/ 0 w 1606551"/>
              <a:gd name="connsiteY8" fmla="*/ 220901 h 441580"/>
              <a:gd name="connsiteX9" fmla="*/ 2629 w 1606551"/>
              <a:gd name="connsiteY9" fmla="*/ 226689 h 441580"/>
              <a:gd name="connsiteX10" fmla="*/ 2629 w 1606551"/>
              <a:gd name="connsiteY10" fmla="*/ 218059 h 441580"/>
              <a:gd name="connsiteX0" fmla="*/ 2629 w 1606551"/>
              <a:gd name="connsiteY0" fmla="*/ 218059 h 441580"/>
              <a:gd name="connsiteX1" fmla="*/ 306413 w 1606551"/>
              <a:gd name="connsiteY1" fmla="*/ 0 h 441580"/>
              <a:gd name="connsiteX2" fmla="*/ 1375457 w 1606551"/>
              <a:gd name="connsiteY2" fmla="*/ 6350 h 441580"/>
              <a:gd name="connsiteX3" fmla="*/ 1606216 w 1606551"/>
              <a:gd name="connsiteY3" fmla="*/ 214884 h 441580"/>
              <a:gd name="connsiteX4" fmla="*/ 1606216 w 1606551"/>
              <a:gd name="connsiteY4" fmla="*/ 223514 h 441580"/>
              <a:gd name="connsiteX5" fmla="*/ 1606551 w 1606551"/>
              <a:gd name="connsiteY5" fmla="*/ 218653 h 441580"/>
              <a:gd name="connsiteX6" fmla="*/ 1384982 w 1606551"/>
              <a:gd name="connsiteY6" fmla="*/ 441573 h 441580"/>
              <a:gd name="connsiteX7" fmla="*/ 300063 w 1606551"/>
              <a:gd name="connsiteY7" fmla="*/ 441573 h 441580"/>
              <a:gd name="connsiteX8" fmla="*/ 0 w 1606551"/>
              <a:gd name="connsiteY8" fmla="*/ 220901 h 441580"/>
              <a:gd name="connsiteX9" fmla="*/ 2629 w 1606551"/>
              <a:gd name="connsiteY9" fmla="*/ 226689 h 441580"/>
              <a:gd name="connsiteX10" fmla="*/ 2629 w 1606551"/>
              <a:gd name="connsiteY10" fmla="*/ 218059 h 441580"/>
              <a:gd name="connsiteX0" fmla="*/ 2629 w 1606551"/>
              <a:gd name="connsiteY0" fmla="*/ 218059 h 441580"/>
              <a:gd name="connsiteX1" fmla="*/ 306413 w 1606551"/>
              <a:gd name="connsiteY1" fmla="*/ 0 h 441580"/>
              <a:gd name="connsiteX2" fmla="*/ 1375457 w 1606551"/>
              <a:gd name="connsiteY2" fmla="*/ 6350 h 441580"/>
              <a:gd name="connsiteX3" fmla="*/ 1606216 w 1606551"/>
              <a:gd name="connsiteY3" fmla="*/ 214884 h 441580"/>
              <a:gd name="connsiteX4" fmla="*/ 1606216 w 1606551"/>
              <a:gd name="connsiteY4" fmla="*/ 223514 h 441580"/>
              <a:gd name="connsiteX5" fmla="*/ 1606551 w 1606551"/>
              <a:gd name="connsiteY5" fmla="*/ 218653 h 441580"/>
              <a:gd name="connsiteX6" fmla="*/ 1384982 w 1606551"/>
              <a:gd name="connsiteY6" fmla="*/ 441573 h 441580"/>
              <a:gd name="connsiteX7" fmla="*/ 300063 w 1606551"/>
              <a:gd name="connsiteY7" fmla="*/ 441573 h 441580"/>
              <a:gd name="connsiteX8" fmla="*/ 0 w 1606551"/>
              <a:gd name="connsiteY8" fmla="*/ 220901 h 441580"/>
              <a:gd name="connsiteX9" fmla="*/ 2629 w 1606551"/>
              <a:gd name="connsiteY9" fmla="*/ 226689 h 441580"/>
              <a:gd name="connsiteX10" fmla="*/ 2629 w 1606551"/>
              <a:gd name="connsiteY10" fmla="*/ 218059 h 441580"/>
              <a:gd name="connsiteX0" fmla="*/ 2629 w 1606551"/>
              <a:gd name="connsiteY0" fmla="*/ 218059 h 441736"/>
              <a:gd name="connsiteX1" fmla="*/ 306413 w 1606551"/>
              <a:gd name="connsiteY1" fmla="*/ 0 h 441736"/>
              <a:gd name="connsiteX2" fmla="*/ 1375457 w 1606551"/>
              <a:gd name="connsiteY2" fmla="*/ 6350 h 441736"/>
              <a:gd name="connsiteX3" fmla="*/ 1606216 w 1606551"/>
              <a:gd name="connsiteY3" fmla="*/ 214884 h 441736"/>
              <a:gd name="connsiteX4" fmla="*/ 1606216 w 1606551"/>
              <a:gd name="connsiteY4" fmla="*/ 223514 h 441736"/>
              <a:gd name="connsiteX5" fmla="*/ 1606551 w 1606551"/>
              <a:gd name="connsiteY5" fmla="*/ 218653 h 441736"/>
              <a:gd name="connsiteX6" fmla="*/ 1384982 w 1606551"/>
              <a:gd name="connsiteY6" fmla="*/ 441573 h 441736"/>
              <a:gd name="connsiteX7" fmla="*/ 300063 w 1606551"/>
              <a:gd name="connsiteY7" fmla="*/ 441573 h 441736"/>
              <a:gd name="connsiteX8" fmla="*/ 0 w 1606551"/>
              <a:gd name="connsiteY8" fmla="*/ 220901 h 441736"/>
              <a:gd name="connsiteX9" fmla="*/ 2629 w 1606551"/>
              <a:gd name="connsiteY9" fmla="*/ 226689 h 441736"/>
              <a:gd name="connsiteX10" fmla="*/ 2629 w 1606551"/>
              <a:gd name="connsiteY10" fmla="*/ 218059 h 441736"/>
              <a:gd name="connsiteX0" fmla="*/ 2629 w 1606551"/>
              <a:gd name="connsiteY0" fmla="*/ 218059 h 441736"/>
              <a:gd name="connsiteX1" fmla="*/ 306413 w 1606551"/>
              <a:gd name="connsiteY1" fmla="*/ 0 h 441736"/>
              <a:gd name="connsiteX2" fmla="*/ 1375457 w 1606551"/>
              <a:gd name="connsiteY2" fmla="*/ 6350 h 441736"/>
              <a:gd name="connsiteX3" fmla="*/ 1606216 w 1606551"/>
              <a:gd name="connsiteY3" fmla="*/ 214884 h 441736"/>
              <a:gd name="connsiteX4" fmla="*/ 1606216 w 1606551"/>
              <a:gd name="connsiteY4" fmla="*/ 223514 h 441736"/>
              <a:gd name="connsiteX5" fmla="*/ 1606551 w 1606551"/>
              <a:gd name="connsiteY5" fmla="*/ 218653 h 441736"/>
              <a:gd name="connsiteX6" fmla="*/ 1384982 w 1606551"/>
              <a:gd name="connsiteY6" fmla="*/ 441573 h 441736"/>
              <a:gd name="connsiteX7" fmla="*/ 300063 w 1606551"/>
              <a:gd name="connsiteY7" fmla="*/ 441573 h 441736"/>
              <a:gd name="connsiteX8" fmla="*/ 0 w 1606551"/>
              <a:gd name="connsiteY8" fmla="*/ 220901 h 441736"/>
              <a:gd name="connsiteX9" fmla="*/ 2629 w 1606551"/>
              <a:gd name="connsiteY9" fmla="*/ 226689 h 441736"/>
              <a:gd name="connsiteX10" fmla="*/ 2629 w 1606551"/>
              <a:gd name="connsiteY10" fmla="*/ 218059 h 441736"/>
              <a:gd name="connsiteX0" fmla="*/ 2629 w 1606551"/>
              <a:gd name="connsiteY0" fmla="*/ 218059 h 441736"/>
              <a:gd name="connsiteX1" fmla="*/ 306413 w 1606551"/>
              <a:gd name="connsiteY1" fmla="*/ 0 h 441736"/>
              <a:gd name="connsiteX2" fmla="*/ 1375457 w 1606551"/>
              <a:gd name="connsiteY2" fmla="*/ 6350 h 441736"/>
              <a:gd name="connsiteX3" fmla="*/ 1606216 w 1606551"/>
              <a:gd name="connsiteY3" fmla="*/ 214884 h 441736"/>
              <a:gd name="connsiteX4" fmla="*/ 1606216 w 1606551"/>
              <a:gd name="connsiteY4" fmla="*/ 223514 h 441736"/>
              <a:gd name="connsiteX5" fmla="*/ 1606551 w 1606551"/>
              <a:gd name="connsiteY5" fmla="*/ 218653 h 441736"/>
              <a:gd name="connsiteX6" fmla="*/ 1384982 w 1606551"/>
              <a:gd name="connsiteY6" fmla="*/ 441573 h 441736"/>
              <a:gd name="connsiteX7" fmla="*/ 300063 w 1606551"/>
              <a:gd name="connsiteY7" fmla="*/ 441573 h 441736"/>
              <a:gd name="connsiteX8" fmla="*/ 0 w 1606551"/>
              <a:gd name="connsiteY8" fmla="*/ 220901 h 441736"/>
              <a:gd name="connsiteX9" fmla="*/ 2629 w 1606551"/>
              <a:gd name="connsiteY9" fmla="*/ 226689 h 441736"/>
              <a:gd name="connsiteX10" fmla="*/ 2629 w 1606551"/>
              <a:gd name="connsiteY10" fmla="*/ 218059 h 441736"/>
              <a:gd name="connsiteX0" fmla="*/ 39068 w 1642990"/>
              <a:gd name="connsiteY0" fmla="*/ 218059 h 441736"/>
              <a:gd name="connsiteX1" fmla="*/ 342852 w 1642990"/>
              <a:gd name="connsiteY1" fmla="*/ 0 h 441736"/>
              <a:gd name="connsiteX2" fmla="*/ 1411896 w 1642990"/>
              <a:gd name="connsiteY2" fmla="*/ 6350 h 441736"/>
              <a:gd name="connsiteX3" fmla="*/ 1642655 w 1642990"/>
              <a:gd name="connsiteY3" fmla="*/ 214884 h 441736"/>
              <a:gd name="connsiteX4" fmla="*/ 1642655 w 1642990"/>
              <a:gd name="connsiteY4" fmla="*/ 223514 h 441736"/>
              <a:gd name="connsiteX5" fmla="*/ 1642990 w 1642990"/>
              <a:gd name="connsiteY5" fmla="*/ 218653 h 441736"/>
              <a:gd name="connsiteX6" fmla="*/ 1421421 w 1642990"/>
              <a:gd name="connsiteY6" fmla="*/ 441573 h 441736"/>
              <a:gd name="connsiteX7" fmla="*/ 336502 w 1642990"/>
              <a:gd name="connsiteY7" fmla="*/ 441573 h 441736"/>
              <a:gd name="connsiteX8" fmla="*/ 36439 w 1642990"/>
              <a:gd name="connsiteY8" fmla="*/ 220901 h 441736"/>
              <a:gd name="connsiteX9" fmla="*/ 39068 w 1642990"/>
              <a:gd name="connsiteY9" fmla="*/ 218059 h 441736"/>
              <a:gd name="connsiteX0" fmla="*/ 39068 w 1642731"/>
              <a:gd name="connsiteY0" fmla="*/ 218059 h 441736"/>
              <a:gd name="connsiteX1" fmla="*/ 342852 w 1642731"/>
              <a:gd name="connsiteY1" fmla="*/ 0 h 441736"/>
              <a:gd name="connsiteX2" fmla="*/ 1411896 w 1642731"/>
              <a:gd name="connsiteY2" fmla="*/ 6350 h 441736"/>
              <a:gd name="connsiteX3" fmla="*/ 1642655 w 1642731"/>
              <a:gd name="connsiteY3" fmla="*/ 214884 h 441736"/>
              <a:gd name="connsiteX4" fmla="*/ 1642655 w 1642731"/>
              <a:gd name="connsiteY4" fmla="*/ 223514 h 441736"/>
              <a:gd name="connsiteX5" fmla="*/ 1421421 w 1642731"/>
              <a:gd name="connsiteY5" fmla="*/ 441573 h 441736"/>
              <a:gd name="connsiteX6" fmla="*/ 336502 w 1642731"/>
              <a:gd name="connsiteY6" fmla="*/ 441573 h 441736"/>
              <a:gd name="connsiteX7" fmla="*/ 36439 w 1642731"/>
              <a:gd name="connsiteY7" fmla="*/ 220901 h 441736"/>
              <a:gd name="connsiteX8" fmla="*/ 39068 w 1642731"/>
              <a:gd name="connsiteY8" fmla="*/ 218059 h 441736"/>
              <a:gd name="connsiteX0" fmla="*/ 39068 w 1642731"/>
              <a:gd name="connsiteY0" fmla="*/ 221234 h 441736"/>
              <a:gd name="connsiteX1" fmla="*/ 342852 w 1642731"/>
              <a:gd name="connsiteY1" fmla="*/ 0 h 441736"/>
              <a:gd name="connsiteX2" fmla="*/ 1411896 w 1642731"/>
              <a:gd name="connsiteY2" fmla="*/ 6350 h 441736"/>
              <a:gd name="connsiteX3" fmla="*/ 1642655 w 1642731"/>
              <a:gd name="connsiteY3" fmla="*/ 214884 h 441736"/>
              <a:gd name="connsiteX4" fmla="*/ 1642655 w 1642731"/>
              <a:gd name="connsiteY4" fmla="*/ 223514 h 441736"/>
              <a:gd name="connsiteX5" fmla="*/ 1421421 w 1642731"/>
              <a:gd name="connsiteY5" fmla="*/ 441573 h 441736"/>
              <a:gd name="connsiteX6" fmla="*/ 336502 w 1642731"/>
              <a:gd name="connsiteY6" fmla="*/ 441573 h 441736"/>
              <a:gd name="connsiteX7" fmla="*/ 36439 w 1642731"/>
              <a:gd name="connsiteY7" fmla="*/ 220901 h 441736"/>
              <a:gd name="connsiteX8" fmla="*/ 39068 w 1642731"/>
              <a:gd name="connsiteY8" fmla="*/ 221234 h 441736"/>
              <a:gd name="connsiteX0" fmla="*/ 24745 w 1628408"/>
              <a:gd name="connsiteY0" fmla="*/ 221234 h 441736"/>
              <a:gd name="connsiteX1" fmla="*/ 328529 w 1628408"/>
              <a:gd name="connsiteY1" fmla="*/ 0 h 441736"/>
              <a:gd name="connsiteX2" fmla="*/ 1397573 w 1628408"/>
              <a:gd name="connsiteY2" fmla="*/ 6350 h 441736"/>
              <a:gd name="connsiteX3" fmla="*/ 1628332 w 1628408"/>
              <a:gd name="connsiteY3" fmla="*/ 214884 h 441736"/>
              <a:gd name="connsiteX4" fmla="*/ 1628332 w 1628408"/>
              <a:gd name="connsiteY4" fmla="*/ 223514 h 441736"/>
              <a:gd name="connsiteX5" fmla="*/ 1407098 w 1628408"/>
              <a:gd name="connsiteY5" fmla="*/ 441573 h 441736"/>
              <a:gd name="connsiteX6" fmla="*/ 322179 w 1628408"/>
              <a:gd name="connsiteY6" fmla="*/ 441573 h 441736"/>
              <a:gd name="connsiteX7" fmla="*/ 22116 w 1628408"/>
              <a:gd name="connsiteY7" fmla="*/ 220901 h 441736"/>
              <a:gd name="connsiteX8" fmla="*/ 24745 w 1628408"/>
              <a:gd name="connsiteY8" fmla="*/ 221234 h 441736"/>
              <a:gd name="connsiteX0" fmla="*/ 41441 w 1645104"/>
              <a:gd name="connsiteY0" fmla="*/ 221234 h 441736"/>
              <a:gd name="connsiteX1" fmla="*/ 345225 w 1645104"/>
              <a:gd name="connsiteY1" fmla="*/ 0 h 441736"/>
              <a:gd name="connsiteX2" fmla="*/ 1414269 w 1645104"/>
              <a:gd name="connsiteY2" fmla="*/ 6350 h 441736"/>
              <a:gd name="connsiteX3" fmla="*/ 1645028 w 1645104"/>
              <a:gd name="connsiteY3" fmla="*/ 214884 h 441736"/>
              <a:gd name="connsiteX4" fmla="*/ 1645028 w 1645104"/>
              <a:gd name="connsiteY4" fmla="*/ 223514 h 441736"/>
              <a:gd name="connsiteX5" fmla="*/ 1423794 w 1645104"/>
              <a:gd name="connsiteY5" fmla="*/ 441573 h 441736"/>
              <a:gd name="connsiteX6" fmla="*/ 338875 w 1645104"/>
              <a:gd name="connsiteY6" fmla="*/ 441573 h 441736"/>
              <a:gd name="connsiteX7" fmla="*/ 38812 w 1645104"/>
              <a:gd name="connsiteY7" fmla="*/ 220901 h 441736"/>
              <a:gd name="connsiteX8" fmla="*/ 41441 w 1645104"/>
              <a:gd name="connsiteY8" fmla="*/ 221234 h 441736"/>
              <a:gd name="connsiteX0" fmla="*/ 41441 w 1645104"/>
              <a:gd name="connsiteY0" fmla="*/ 221234 h 441736"/>
              <a:gd name="connsiteX1" fmla="*/ 345225 w 1645104"/>
              <a:gd name="connsiteY1" fmla="*/ 0 h 441736"/>
              <a:gd name="connsiteX2" fmla="*/ 1414269 w 1645104"/>
              <a:gd name="connsiteY2" fmla="*/ 6350 h 441736"/>
              <a:gd name="connsiteX3" fmla="*/ 1645028 w 1645104"/>
              <a:gd name="connsiteY3" fmla="*/ 214884 h 441736"/>
              <a:gd name="connsiteX4" fmla="*/ 1645028 w 1645104"/>
              <a:gd name="connsiteY4" fmla="*/ 223514 h 441736"/>
              <a:gd name="connsiteX5" fmla="*/ 1423794 w 1645104"/>
              <a:gd name="connsiteY5" fmla="*/ 441573 h 441736"/>
              <a:gd name="connsiteX6" fmla="*/ 338875 w 1645104"/>
              <a:gd name="connsiteY6" fmla="*/ 441573 h 441736"/>
              <a:gd name="connsiteX7" fmla="*/ 38812 w 1645104"/>
              <a:gd name="connsiteY7" fmla="*/ 220901 h 441736"/>
              <a:gd name="connsiteX8" fmla="*/ 41441 w 1645104"/>
              <a:gd name="connsiteY8" fmla="*/ 221234 h 441736"/>
              <a:gd name="connsiteX0" fmla="*/ 24057 w 1627720"/>
              <a:gd name="connsiteY0" fmla="*/ 221234 h 441736"/>
              <a:gd name="connsiteX1" fmla="*/ 327841 w 1627720"/>
              <a:gd name="connsiteY1" fmla="*/ 0 h 441736"/>
              <a:gd name="connsiteX2" fmla="*/ 1396885 w 1627720"/>
              <a:gd name="connsiteY2" fmla="*/ 6350 h 441736"/>
              <a:gd name="connsiteX3" fmla="*/ 1627644 w 1627720"/>
              <a:gd name="connsiteY3" fmla="*/ 214884 h 441736"/>
              <a:gd name="connsiteX4" fmla="*/ 1627644 w 1627720"/>
              <a:gd name="connsiteY4" fmla="*/ 223514 h 441736"/>
              <a:gd name="connsiteX5" fmla="*/ 1406410 w 1627720"/>
              <a:gd name="connsiteY5" fmla="*/ 441573 h 441736"/>
              <a:gd name="connsiteX6" fmla="*/ 321491 w 1627720"/>
              <a:gd name="connsiteY6" fmla="*/ 441573 h 441736"/>
              <a:gd name="connsiteX7" fmla="*/ 21428 w 1627720"/>
              <a:gd name="connsiteY7" fmla="*/ 220901 h 441736"/>
              <a:gd name="connsiteX8" fmla="*/ 24057 w 1627720"/>
              <a:gd name="connsiteY8" fmla="*/ 221234 h 441736"/>
              <a:gd name="connsiteX0" fmla="*/ 0 w 1606292"/>
              <a:gd name="connsiteY0" fmla="*/ 220901 h 441736"/>
              <a:gd name="connsiteX1" fmla="*/ 306413 w 1606292"/>
              <a:gd name="connsiteY1" fmla="*/ 0 h 441736"/>
              <a:gd name="connsiteX2" fmla="*/ 1375457 w 1606292"/>
              <a:gd name="connsiteY2" fmla="*/ 6350 h 441736"/>
              <a:gd name="connsiteX3" fmla="*/ 1606216 w 1606292"/>
              <a:gd name="connsiteY3" fmla="*/ 214884 h 441736"/>
              <a:gd name="connsiteX4" fmla="*/ 1606216 w 1606292"/>
              <a:gd name="connsiteY4" fmla="*/ 223514 h 441736"/>
              <a:gd name="connsiteX5" fmla="*/ 1384982 w 1606292"/>
              <a:gd name="connsiteY5" fmla="*/ 441573 h 441736"/>
              <a:gd name="connsiteX6" fmla="*/ 300063 w 1606292"/>
              <a:gd name="connsiteY6" fmla="*/ 441573 h 441736"/>
              <a:gd name="connsiteX7" fmla="*/ 0 w 1606292"/>
              <a:gd name="connsiteY7" fmla="*/ 220901 h 441736"/>
              <a:gd name="connsiteX0" fmla="*/ 0 w 1606292"/>
              <a:gd name="connsiteY0" fmla="*/ 220901 h 441736"/>
              <a:gd name="connsiteX1" fmla="*/ 306413 w 1606292"/>
              <a:gd name="connsiteY1" fmla="*/ 0 h 441736"/>
              <a:gd name="connsiteX2" fmla="*/ 1375457 w 1606292"/>
              <a:gd name="connsiteY2" fmla="*/ 6350 h 441736"/>
              <a:gd name="connsiteX3" fmla="*/ 1606216 w 1606292"/>
              <a:gd name="connsiteY3" fmla="*/ 214884 h 441736"/>
              <a:gd name="connsiteX4" fmla="*/ 1606216 w 1606292"/>
              <a:gd name="connsiteY4" fmla="*/ 223514 h 441736"/>
              <a:gd name="connsiteX5" fmla="*/ 1384982 w 1606292"/>
              <a:gd name="connsiteY5" fmla="*/ 441573 h 441736"/>
              <a:gd name="connsiteX6" fmla="*/ 300063 w 1606292"/>
              <a:gd name="connsiteY6" fmla="*/ 441573 h 441736"/>
              <a:gd name="connsiteX7" fmla="*/ 0 w 1606292"/>
              <a:gd name="connsiteY7" fmla="*/ 220901 h 441736"/>
              <a:gd name="connsiteX0" fmla="*/ 0 w 1606292"/>
              <a:gd name="connsiteY0" fmla="*/ 220901 h 441702"/>
              <a:gd name="connsiteX1" fmla="*/ 306413 w 1606292"/>
              <a:gd name="connsiteY1" fmla="*/ 0 h 441702"/>
              <a:gd name="connsiteX2" fmla="*/ 1375457 w 1606292"/>
              <a:gd name="connsiteY2" fmla="*/ 6350 h 441702"/>
              <a:gd name="connsiteX3" fmla="*/ 1606216 w 1606292"/>
              <a:gd name="connsiteY3" fmla="*/ 214884 h 441702"/>
              <a:gd name="connsiteX4" fmla="*/ 1606216 w 1606292"/>
              <a:gd name="connsiteY4" fmla="*/ 223514 h 441702"/>
              <a:gd name="connsiteX5" fmla="*/ 1384982 w 1606292"/>
              <a:gd name="connsiteY5" fmla="*/ 441573 h 441702"/>
              <a:gd name="connsiteX6" fmla="*/ 300063 w 1606292"/>
              <a:gd name="connsiteY6" fmla="*/ 441573 h 441702"/>
              <a:gd name="connsiteX7" fmla="*/ 0 w 1606292"/>
              <a:gd name="connsiteY7" fmla="*/ 220901 h 441702"/>
              <a:gd name="connsiteX0" fmla="*/ 0 w 1606292"/>
              <a:gd name="connsiteY0" fmla="*/ 220901 h 441702"/>
              <a:gd name="connsiteX1" fmla="*/ 306413 w 1606292"/>
              <a:gd name="connsiteY1" fmla="*/ 0 h 441702"/>
              <a:gd name="connsiteX2" fmla="*/ 1375457 w 1606292"/>
              <a:gd name="connsiteY2" fmla="*/ 6350 h 441702"/>
              <a:gd name="connsiteX3" fmla="*/ 1606216 w 1606292"/>
              <a:gd name="connsiteY3" fmla="*/ 214884 h 441702"/>
              <a:gd name="connsiteX4" fmla="*/ 1606216 w 1606292"/>
              <a:gd name="connsiteY4" fmla="*/ 223514 h 441702"/>
              <a:gd name="connsiteX5" fmla="*/ 1384982 w 1606292"/>
              <a:gd name="connsiteY5" fmla="*/ 441573 h 441702"/>
              <a:gd name="connsiteX6" fmla="*/ 300063 w 1606292"/>
              <a:gd name="connsiteY6" fmla="*/ 441573 h 441702"/>
              <a:gd name="connsiteX7" fmla="*/ 0 w 1606292"/>
              <a:gd name="connsiteY7" fmla="*/ 220901 h 441702"/>
              <a:gd name="connsiteX0" fmla="*/ 0 w 1606292"/>
              <a:gd name="connsiteY0" fmla="*/ 220901 h 441702"/>
              <a:gd name="connsiteX1" fmla="*/ 306413 w 1606292"/>
              <a:gd name="connsiteY1" fmla="*/ 0 h 441702"/>
              <a:gd name="connsiteX2" fmla="*/ 1375457 w 1606292"/>
              <a:gd name="connsiteY2" fmla="*/ 6350 h 441702"/>
              <a:gd name="connsiteX3" fmla="*/ 1606216 w 1606292"/>
              <a:gd name="connsiteY3" fmla="*/ 214884 h 441702"/>
              <a:gd name="connsiteX4" fmla="*/ 1606216 w 1606292"/>
              <a:gd name="connsiteY4" fmla="*/ 223514 h 441702"/>
              <a:gd name="connsiteX5" fmla="*/ 1384982 w 1606292"/>
              <a:gd name="connsiteY5" fmla="*/ 441573 h 441702"/>
              <a:gd name="connsiteX6" fmla="*/ 325463 w 1606292"/>
              <a:gd name="connsiteY6" fmla="*/ 441573 h 441702"/>
              <a:gd name="connsiteX7" fmla="*/ 0 w 1606292"/>
              <a:gd name="connsiteY7" fmla="*/ 220901 h 441702"/>
              <a:gd name="connsiteX0" fmla="*/ 0 w 1606292"/>
              <a:gd name="connsiteY0" fmla="*/ 220901 h 441967"/>
              <a:gd name="connsiteX1" fmla="*/ 306413 w 1606292"/>
              <a:gd name="connsiteY1" fmla="*/ 0 h 441967"/>
              <a:gd name="connsiteX2" fmla="*/ 1375457 w 1606292"/>
              <a:gd name="connsiteY2" fmla="*/ 6350 h 441967"/>
              <a:gd name="connsiteX3" fmla="*/ 1606216 w 1606292"/>
              <a:gd name="connsiteY3" fmla="*/ 214884 h 441967"/>
              <a:gd name="connsiteX4" fmla="*/ 1606216 w 1606292"/>
              <a:gd name="connsiteY4" fmla="*/ 223514 h 441967"/>
              <a:gd name="connsiteX5" fmla="*/ 1384982 w 1606292"/>
              <a:gd name="connsiteY5" fmla="*/ 441573 h 441967"/>
              <a:gd name="connsiteX6" fmla="*/ 325463 w 1606292"/>
              <a:gd name="connsiteY6" fmla="*/ 441573 h 441967"/>
              <a:gd name="connsiteX7" fmla="*/ 0 w 1606292"/>
              <a:gd name="connsiteY7" fmla="*/ 220901 h 441967"/>
              <a:gd name="connsiteX0" fmla="*/ 0 w 1606292"/>
              <a:gd name="connsiteY0" fmla="*/ 220901 h 441702"/>
              <a:gd name="connsiteX1" fmla="*/ 306413 w 1606292"/>
              <a:gd name="connsiteY1" fmla="*/ 0 h 441702"/>
              <a:gd name="connsiteX2" fmla="*/ 1375457 w 1606292"/>
              <a:gd name="connsiteY2" fmla="*/ 6350 h 441702"/>
              <a:gd name="connsiteX3" fmla="*/ 1606216 w 1606292"/>
              <a:gd name="connsiteY3" fmla="*/ 214884 h 441702"/>
              <a:gd name="connsiteX4" fmla="*/ 1606216 w 1606292"/>
              <a:gd name="connsiteY4" fmla="*/ 223514 h 441702"/>
              <a:gd name="connsiteX5" fmla="*/ 1384982 w 1606292"/>
              <a:gd name="connsiteY5" fmla="*/ 441573 h 441702"/>
              <a:gd name="connsiteX6" fmla="*/ 325463 w 1606292"/>
              <a:gd name="connsiteY6" fmla="*/ 441573 h 441702"/>
              <a:gd name="connsiteX7" fmla="*/ 0 w 1606292"/>
              <a:gd name="connsiteY7" fmla="*/ 220901 h 441702"/>
              <a:gd name="connsiteX0" fmla="*/ 0 w 1606292"/>
              <a:gd name="connsiteY0" fmla="*/ 220901 h 441967"/>
              <a:gd name="connsiteX1" fmla="*/ 306413 w 1606292"/>
              <a:gd name="connsiteY1" fmla="*/ 0 h 441967"/>
              <a:gd name="connsiteX2" fmla="*/ 1375457 w 1606292"/>
              <a:gd name="connsiteY2" fmla="*/ 6350 h 441967"/>
              <a:gd name="connsiteX3" fmla="*/ 1606216 w 1606292"/>
              <a:gd name="connsiteY3" fmla="*/ 214884 h 441967"/>
              <a:gd name="connsiteX4" fmla="*/ 1606216 w 1606292"/>
              <a:gd name="connsiteY4" fmla="*/ 223514 h 441967"/>
              <a:gd name="connsiteX5" fmla="*/ 1384982 w 1606292"/>
              <a:gd name="connsiteY5" fmla="*/ 441573 h 441967"/>
              <a:gd name="connsiteX6" fmla="*/ 325463 w 1606292"/>
              <a:gd name="connsiteY6" fmla="*/ 441573 h 441967"/>
              <a:gd name="connsiteX7" fmla="*/ 0 w 1606292"/>
              <a:gd name="connsiteY7" fmla="*/ 220901 h 441967"/>
              <a:gd name="connsiteX0" fmla="*/ 0 w 1606292"/>
              <a:gd name="connsiteY0" fmla="*/ 220901 h 442079"/>
              <a:gd name="connsiteX1" fmla="*/ 306413 w 1606292"/>
              <a:gd name="connsiteY1" fmla="*/ 0 h 442079"/>
              <a:gd name="connsiteX2" fmla="*/ 1375457 w 1606292"/>
              <a:gd name="connsiteY2" fmla="*/ 6350 h 442079"/>
              <a:gd name="connsiteX3" fmla="*/ 1606216 w 1606292"/>
              <a:gd name="connsiteY3" fmla="*/ 214884 h 442079"/>
              <a:gd name="connsiteX4" fmla="*/ 1606216 w 1606292"/>
              <a:gd name="connsiteY4" fmla="*/ 223514 h 442079"/>
              <a:gd name="connsiteX5" fmla="*/ 1384982 w 1606292"/>
              <a:gd name="connsiteY5" fmla="*/ 441573 h 442079"/>
              <a:gd name="connsiteX6" fmla="*/ 325463 w 1606292"/>
              <a:gd name="connsiteY6" fmla="*/ 441573 h 442079"/>
              <a:gd name="connsiteX7" fmla="*/ 0 w 1606292"/>
              <a:gd name="connsiteY7" fmla="*/ 220901 h 442079"/>
              <a:gd name="connsiteX0" fmla="*/ 0 w 1606292"/>
              <a:gd name="connsiteY0" fmla="*/ 220901 h 442079"/>
              <a:gd name="connsiteX1" fmla="*/ 306413 w 1606292"/>
              <a:gd name="connsiteY1" fmla="*/ 0 h 442079"/>
              <a:gd name="connsiteX2" fmla="*/ 1375457 w 1606292"/>
              <a:gd name="connsiteY2" fmla="*/ 6350 h 442079"/>
              <a:gd name="connsiteX3" fmla="*/ 1606216 w 1606292"/>
              <a:gd name="connsiteY3" fmla="*/ 214884 h 442079"/>
              <a:gd name="connsiteX4" fmla="*/ 1384982 w 1606292"/>
              <a:gd name="connsiteY4" fmla="*/ 441573 h 442079"/>
              <a:gd name="connsiteX5" fmla="*/ 325463 w 1606292"/>
              <a:gd name="connsiteY5" fmla="*/ 441573 h 442079"/>
              <a:gd name="connsiteX6" fmla="*/ 0 w 1606292"/>
              <a:gd name="connsiteY6" fmla="*/ 220901 h 442079"/>
              <a:gd name="connsiteX0" fmla="*/ 0 w 1606292"/>
              <a:gd name="connsiteY0" fmla="*/ 220901 h 442079"/>
              <a:gd name="connsiteX1" fmla="*/ 306413 w 1606292"/>
              <a:gd name="connsiteY1" fmla="*/ 0 h 442079"/>
              <a:gd name="connsiteX2" fmla="*/ 1375457 w 1606292"/>
              <a:gd name="connsiteY2" fmla="*/ 6350 h 442079"/>
              <a:gd name="connsiteX3" fmla="*/ 1606216 w 1606292"/>
              <a:gd name="connsiteY3" fmla="*/ 214884 h 442079"/>
              <a:gd name="connsiteX4" fmla="*/ 1384982 w 1606292"/>
              <a:gd name="connsiteY4" fmla="*/ 441573 h 442079"/>
              <a:gd name="connsiteX5" fmla="*/ 325463 w 1606292"/>
              <a:gd name="connsiteY5" fmla="*/ 441573 h 442079"/>
              <a:gd name="connsiteX6" fmla="*/ 0 w 1606292"/>
              <a:gd name="connsiteY6" fmla="*/ 220901 h 442079"/>
              <a:gd name="connsiteX0" fmla="*/ 0 w 1606292"/>
              <a:gd name="connsiteY0" fmla="*/ 220901 h 442079"/>
              <a:gd name="connsiteX1" fmla="*/ 306413 w 1606292"/>
              <a:gd name="connsiteY1" fmla="*/ 0 h 442079"/>
              <a:gd name="connsiteX2" fmla="*/ 1375457 w 1606292"/>
              <a:gd name="connsiteY2" fmla="*/ 6350 h 442079"/>
              <a:gd name="connsiteX3" fmla="*/ 1606216 w 1606292"/>
              <a:gd name="connsiteY3" fmla="*/ 214884 h 442079"/>
              <a:gd name="connsiteX4" fmla="*/ 1384982 w 1606292"/>
              <a:gd name="connsiteY4" fmla="*/ 441573 h 442079"/>
              <a:gd name="connsiteX5" fmla="*/ 325463 w 1606292"/>
              <a:gd name="connsiteY5" fmla="*/ 441573 h 442079"/>
              <a:gd name="connsiteX6" fmla="*/ 0 w 1606292"/>
              <a:gd name="connsiteY6" fmla="*/ 220901 h 442079"/>
              <a:gd name="connsiteX0" fmla="*/ 0 w 1606292"/>
              <a:gd name="connsiteY0" fmla="*/ 217726 h 438904"/>
              <a:gd name="connsiteX1" fmla="*/ 255613 w 1606292"/>
              <a:gd name="connsiteY1" fmla="*/ 0 h 438904"/>
              <a:gd name="connsiteX2" fmla="*/ 1375457 w 1606292"/>
              <a:gd name="connsiteY2" fmla="*/ 3175 h 438904"/>
              <a:gd name="connsiteX3" fmla="*/ 1606216 w 1606292"/>
              <a:gd name="connsiteY3" fmla="*/ 211709 h 438904"/>
              <a:gd name="connsiteX4" fmla="*/ 1384982 w 1606292"/>
              <a:gd name="connsiteY4" fmla="*/ 438398 h 438904"/>
              <a:gd name="connsiteX5" fmla="*/ 325463 w 1606292"/>
              <a:gd name="connsiteY5" fmla="*/ 438398 h 438904"/>
              <a:gd name="connsiteX6" fmla="*/ 0 w 1606292"/>
              <a:gd name="connsiteY6" fmla="*/ 217726 h 438904"/>
              <a:gd name="connsiteX0" fmla="*/ 0 w 1606292"/>
              <a:gd name="connsiteY0" fmla="*/ 217726 h 438904"/>
              <a:gd name="connsiteX1" fmla="*/ 255613 w 1606292"/>
              <a:gd name="connsiteY1" fmla="*/ 0 h 438904"/>
              <a:gd name="connsiteX2" fmla="*/ 1375457 w 1606292"/>
              <a:gd name="connsiteY2" fmla="*/ 3175 h 438904"/>
              <a:gd name="connsiteX3" fmla="*/ 1606216 w 1606292"/>
              <a:gd name="connsiteY3" fmla="*/ 211709 h 438904"/>
              <a:gd name="connsiteX4" fmla="*/ 1384982 w 1606292"/>
              <a:gd name="connsiteY4" fmla="*/ 438398 h 438904"/>
              <a:gd name="connsiteX5" fmla="*/ 274663 w 1606292"/>
              <a:gd name="connsiteY5" fmla="*/ 438398 h 438904"/>
              <a:gd name="connsiteX6" fmla="*/ 0 w 1606292"/>
              <a:gd name="connsiteY6" fmla="*/ 217726 h 438904"/>
              <a:gd name="connsiteX0" fmla="*/ 0 w 1606292"/>
              <a:gd name="connsiteY0" fmla="*/ 217726 h 438405"/>
              <a:gd name="connsiteX1" fmla="*/ 255613 w 1606292"/>
              <a:gd name="connsiteY1" fmla="*/ 0 h 438405"/>
              <a:gd name="connsiteX2" fmla="*/ 1375457 w 1606292"/>
              <a:gd name="connsiteY2" fmla="*/ 3175 h 438405"/>
              <a:gd name="connsiteX3" fmla="*/ 1606216 w 1606292"/>
              <a:gd name="connsiteY3" fmla="*/ 211709 h 438405"/>
              <a:gd name="connsiteX4" fmla="*/ 1384982 w 1606292"/>
              <a:gd name="connsiteY4" fmla="*/ 438398 h 438405"/>
              <a:gd name="connsiteX5" fmla="*/ 274663 w 1606292"/>
              <a:gd name="connsiteY5" fmla="*/ 438398 h 438405"/>
              <a:gd name="connsiteX6" fmla="*/ 0 w 1606292"/>
              <a:gd name="connsiteY6" fmla="*/ 217726 h 438405"/>
              <a:gd name="connsiteX0" fmla="*/ 0 w 1606292"/>
              <a:gd name="connsiteY0" fmla="*/ 217726 h 438405"/>
              <a:gd name="connsiteX1" fmla="*/ 255613 w 1606292"/>
              <a:gd name="connsiteY1" fmla="*/ 0 h 438405"/>
              <a:gd name="connsiteX2" fmla="*/ 1375457 w 1606292"/>
              <a:gd name="connsiteY2" fmla="*/ 3175 h 438405"/>
              <a:gd name="connsiteX3" fmla="*/ 1606216 w 1606292"/>
              <a:gd name="connsiteY3" fmla="*/ 211709 h 438405"/>
              <a:gd name="connsiteX4" fmla="*/ 1384982 w 1606292"/>
              <a:gd name="connsiteY4" fmla="*/ 438398 h 438405"/>
              <a:gd name="connsiteX5" fmla="*/ 274663 w 1606292"/>
              <a:gd name="connsiteY5" fmla="*/ 438398 h 438405"/>
              <a:gd name="connsiteX6" fmla="*/ 0 w 1606292"/>
              <a:gd name="connsiteY6" fmla="*/ 217726 h 438405"/>
              <a:gd name="connsiteX0" fmla="*/ 0 w 1606292"/>
              <a:gd name="connsiteY0" fmla="*/ 217726 h 438403"/>
              <a:gd name="connsiteX1" fmla="*/ 255613 w 1606292"/>
              <a:gd name="connsiteY1" fmla="*/ 0 h 438403"/>
              <a:gd name="connsiteX2" fmla="*/ 1375457 w 1606292"/>
              <a:gd name="connsiteY2" fmla="*/ 3175 h 438403"/>
              <a:gd name="connsiteX3" fmla="*/ 1606216 w 1606292"/>
              <a:gd name="connsiteY3" fmla="*/ 211709 h 438403"/>
              <a:gd name="connsiteX4" fmla="*/ 1384982 w 1606292"/>
              <a:gd name="connsiteY4" fmla="*/ 438398 h 438403"/>
              <a:gd name="connsiteX5" fmla="*/ 274663 w 1606292"/>
              <a:gd name="connsiteY5" fmla="*/ 438398 h 438403"/>
              <a:gd name="connsiteX6" fmla="*/ 0 w 1606292"/>
              <a:gd name="connsiteY6" fmla="*/ 217726 h 438403"/>
              <a:gd name="connsiteX0" fmla="*/ 0 w 1606292"/>
              <a:gd name="connsiteY0" fmla="*/ 217726 h 438403"/>
              <a:gd name="connsiteX1" fmla="*/ 255613 w 1606292"/>
              <a:gd name="connsiteY1" fmla="*/ 0 h 438403"/>
              <a:gd name="connsiteX2" fmla="*/ 1375457 w 1606292"/>
              <a:gd name="connsiteY2" fmla="*/ 3175 h 438403"/>
              <a:gd name="connsiteX3" fmla="*/ 1606216 w 1606292"/>
              <a:gd name="connsiteY3" fmla="*/ 211709 h 438403"/>
              <a:gd name="connsiteX4" fmla="*/ 1384982 w 1606292"/>
              <a:gd name="connsiteY4" fmla="*/ 438398 h 438403"/>
              <a:gd name="connsiteX5" fmla="*/ 274663 w 1606292"/>
              <a:gd name="connsiteY5" fmla="*/ 438398 h 438403"/>
              <a:gd name="connsiteX6" fmla="*/ 0 w 1606292"/>
              <a:gd name="connsiteY6" fmla="*/ 217726 h 438403"/>
              <a:gd name="connsiteX0" fmla="*/ 18 w 1606310"/>
              <a:gd name="connsiteY0" fmla="*/ 217726 h 438403"/>
              <a:gd name="connsiteX1" fmla="*/ 255631 w 1606310"/>
              <a:gd name="connsiteY1" fmla="*/ 0 h 438403"/>
              <a:gd name="connsiteX2" fmla="*/ 1375475 w 1606310"/>
              <a:gd name="connsiteY2" fmla="*/ 3175 h 438403"/>
              <a:gd name="connsiteX3" fmla="*/ 1606234 w 1606310"/>
              <a:gd name="connsiteY3" fmla="*/ 211709 h 438403"/>
              <a:gd name="connsiteX4" fmla="*/ 1385000 w 1606310"/>
              <a:gd name="connsiteY4" fmla="*/ 438398 h 438403"/>
              <a:gd name="connsiteX5" fmla="*/ 274681 w 1606310"/>
              <a:gd name="connsiteY5" fmla="*/ 438398 h 438403"/>
              <a:gd name="connsiteX6" fmla="*/ 18 w 1606310"/>
              <a:gd name="connsiteY6" fmla="*/ 217726 h 438403"/>
              <a:gd name="connsiteX0" fmla="*/ 18 w 1606310"/>
              <a:gd name="connsiteY0" fmla="*/ 217726 h 438403"/>
              <a:gd name="connsiteX1" fmla="*/ 255631 w 1606310"/>
              <a:gd name="connsiteY1" fmla="*/ 0 h 438403"/>
              <a:gd name="connsiteX2" fmla="*/ 1375475 w 1606310"/>
              <a:gd name="connsiteY2" fmla="*/ 3175 h 438403"/>
              <a:gd name="connsiteX3" fmla="*/ 1606234 w 1606310"/>
              <a:gd name="connsiteY3" fmla="*/ 211709 h 438403"/>
              <a:gd name="connsiteX4" fmla="*/ 1385000 w 1606310"/>
              <a:gd name="connsiteY4" fmla="*/ 438398 h 438403"/>
              <a:gd name="connsiteX5" fmla="*/ 274681 w 1606310"/>
              <a:gd name="connsiteY5" fmla="*/ 438398 h 438403"/>
              <a:gd name="connsiteX6" fmla="*/ 18 w 1606310"/>
              <a:gd name="connsiteY6" fmla="*/ 217726 h 438403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375475 w 1606310"/>
              <a:gd name="connsiteY2" fmla="*/ 3175 h 438401"/>
              <a:gd name="connsiteX3" fmla="*/ 1606234 w 1606310"/>
              <a:gd name="connsiteY3" fmla="*/ 211709 h 438401"/>
              <a:gd name="connsiteX4" fmla="*/ 1385000 w 1606310"/>
              <a:gd name="connsiteY4" fmla="*/ 438398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336"/>
              <a:gd name="connsiteY0" fmla="*/ 217726 h 438401"/>
              <a:gd name="connsiteX1" fmla="*/ 255631 w 1606336"/>
              <a:gd name="connsiteY1" fmla="*/ 0 h 438401"/>
              <a:gd name="connsiteX2" fmla="*/ 1400875 w 1606336"/>
              <a:gd name="connsiteY2" fmla="*/ 3175 h 438401"/>
              <a:gd name="connsiteX3" fmla="*/ 1606234 w 1606336"/>
              <a:gd name="connsiteY3" fmla="*/ 211709 h 438401"/>
              <a:gd name="connsiteX4" fmla="*/ 1385000 w 1606336"/>
              <a:gd name="connsiteY4" fmla="*/ 438398 h 438401"/>
              <a:gd name="connsiteX5" fmla="*/ 274681 w 1606336"/>
              <a:gd name="connsiteY5" fmla="*/ 438398 h 438401"/>
              <a:gd name="connsiteX6" fmla="*/ 18 w 1606336"/>
              <a:gd name="connsiteY6" fmla="*/ 217726 h 438401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400875 w 1606310"/>
              <a:gd name="connsiteY2" fmla="*/ 3175 h 438401"/>
              <a:gd name="connsiteX3" fmla="*/ 1606234 w 1606310"/>
              <a:gd name="connsiteY3" fmla="*/ 211709 h 438401"/>
              <a:gd name="connsiteX4" fmla="*/ 1385000 w 1606310"/>
              <a:gd name="connsiteY4" fmla="*/ 438398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400875 w 1606310"/>
              <a:gd name="connsiteY2" fmla="*/ 3175 h 438401"/>
              <a:gd name="connsiteX3" fmla="*/ 1606234 w 1606310"/>
              <a:gd name="connsiteY3" fmla="*/ 211709 h 438401"/>
              <a:gd name="connsiteX4" fmla="*/ 1416750 w 1606310"/>
              <a:gd name="connsiteY4" fmla="*/ 435223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400875 w 1606310"/>
              <a:gd name="connsiteY2" fmla="*/ 3175 h 438401"/>
              <a:gd name="connsiteX3" fmla="*/ 1606234 w 1606310"/>
              <a:gd name="connsiteY3" fmla="*/ 211709 h 438401"/>
              <a:gd name="connsiteX4" fmla="*/ 1416750 w 1606310"/>
              <a:gd name="connsiteY4" fmla="*/ 435223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289"/>
              <a:gd name="connsiteY0" fmla="*/ 217726 h 438401"/>
              <a:gd name="connsiteX1" fmla="*/ 255631 w 1606289"/>
              <a:gd name="connsiteY1" fmla="*/ 0 h 438401"/>
              <a:gd name="connsiteX2" fmla="*/ 1362775 w 1606289"/>
              <a:gd name="connsiteY2" fmla="*/ 6350 h 438401"/>
              <a:gd name="connsiteX3" fmla="*/ 1606234 w 1606289"/>
              <a:gd name="connsiteY3" fmla="*/ 211709 h 438401"/>
              <a:gd name="connsiteX4" fmla="*/ 1416750 w 1606289"/>
              <a:gd name="connsiteY4" fmla="*/ 435223 h 438401"/>
              <a:gd name="connsiteX5" fmla="*/ 274681 w 1606289"/>
              <a:gd name="connsiteY5" fmla="*/ 438398 h 438401"/>
              <a:gd name="connsiteX6" fmla="*/ 18 w 1606289"/>
              <a:gd name="connsiteY6" fmla="*/ 217726 h 438401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362775 w 1606310"/>
              <a:gd name="connsiteY2" fmla="*/ 6350 h 438401"/>
              <a:gd name="connsiteX3" fmla="*/ 1606234 w 1606310"/>
              <a:gd name="connsiteY3" fmla="*/ 211709 h 438401"/>
              <a:gd name="connsiteX4" fmla="*/ 1416750 w 1606310"/>
              <a:gd name="connsiteY4" fmla="*/ 435223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362775 w 1606310"/>
              <a:gd name="connsiteY2" fmla="*/ 6350 h 438401"/>
              <a:gd name="connsiteX3" fmla="*/ 1606234 w 1606310"/>
              <a:gd name="connsiteY3" fmla="*/ 211709 h 438401"/>
              <a:gd name="connsiteX4" fmla="*/ 1375475 w 1606310"/>
              <a:gd name="connsiteY4" fmla="*/ 435223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362775 w 1606310"/>
              <a:gd name="connsiteY2" fmla="*/ 6350 h 438401"/>
              <a:gd name="connsiteX3" fmla="*/ 1606234 w 1606310"/>
              <a:gd name="connsiteY3" fmla="*/ 211709 h 438401"/>
              <a:gd name="connsiteX4" fmla="*/ 1375475 w 1606310"/>
              <a:gd name="connsiteY4" fmla="*/ 435223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325"/>
              <a:gd name="connsiteY0" fmla="*/ 217726 h 438401"/>
              <a:gd name="connsiteX1" fmla="*/ 255631 w 1606325"/>
              <a:gd name="connsiteY1" fmla="*/ 0 h 438401"/>
              <a:gd name="connsiteX2" fmla="*/ 1362775 w 1606325"/>
              <a:gd name="connsiteY2" fmla="*/ 6350 h 438401"/>
              <a:gd name="connsiteX3" fmla="*/ 1606234 w 1606325"/>
              <a:gd name="connsiteY3" fmla="*/ 211709 h 438401"/>
              <a:gd name="connsiteX4" fmla="*/ 1375475 w 1606325"/>
              <a:gd name="connsiteY4" fmla="*/ 435223 h 438401"/>
              <a:gd name="connsiteX5" fmla="*/ 274681 w 1606325"/>
              <a:gd name="connsiteY5" fmla="*/ 438398 h 438401"/>
              <a:gd name="connsiteX6" fmla="*/ 18 w 1606325"/>
              <a:gd name="connsiteY6" fmla="*/ 217726 h 438401"/>
              <a:gd name="connsiteX0" fmla="*/ 18 w 1606325"/>
              <a:gd name="connsiteY0" fmla="*/ 217726 h 438401"/>
              <a:gd name="connsiteX1" fmla="*/ 255631 w 1606325"/>
              <a:gd name="connsiteY1" fmla="*/ 0 h 438401"/>
              <a:gd name="connsiteX2" fmla="*/ 1362775 w 1606325"/>
              <a:gd name="connsiteY2" fmla="*/ 6350 h 438401"/>
              <a:gd name="connsiteX3" fmla="*/ 1606234 w 1606325"/>
              <a:gd name="connsiteY3" fmla="*/ 211709 h 438401"/>
              <a:gd name="connsiteX4" fmla="*/ 1375475 w 1606325"/>
              <a:gd name="connsiteY4" fmla="*/ 435223 h 438401"/>
              <a:gd name="connsiteX5" fmla="*/ 274681 w 1606325"/>
              <a:gd name="connsiteY5" fmla="*/ 438398 h 438401"/>
              <a:gd name="connsiteX6" fmla="*/ 18 w 1606325"/>
              <a:gd name="connsiteY6" fmla="*/ 217726 h 438401"/>
              <a:gd name="connsiteX0" fmla="*/ 18 w 1603153"/>
              <a:gd name="connsiteY0" fmla="*/ 217726 h 438401"/>
              <a:gd name="connsiteX1" fmla="*/ 255631 w 1603153"/>
              <a:gd name="connsiteY1" fmla="*/ 0 h 438401"/>
              <a:gd name="connsiteX2" fmla="*/ 1362775 w 1603153"/>
              <a:gd name="connsiteY2" fmla="*/ 6350 h 438401"/>
              <a:gd name="connsiteX3" fmla="*/ 1603059 w 1603153"/>
              <a:gd name="connsiteY3" fmla="*/ 227584 h 438401"/>
              <a:gd name="connsiteX4" fmla="*/ 1375475 w 1603153"/>
              <a:gd name="connsiteY4" fmla="*/ 435223 h 438401"/>
              <a:gd name="connsiteX5" fmla="*/ 274681 w 1603153"/>
              <a:gd name="connsiteY5" fmla="*/ 438398 h 438401"/>
              <a:gd name="connsiteX6" fmla="*/ 18 w 1603153"/>
              <a:gd name="connsiteY6" fmla="*/ 217726 h 438401"/>
              <a:gd name="connsiteX0" fmla="*/ 18 w 1603153"/>
              <a:gd name="connsiteY0" fmla="*/ 217726 h 438401"/>
              <a:gd name="connsiteX1" fmla="*/ 255631 w 1603153"/>
              <a:gd name="connsiteY1" fmla="*/ 0 h 438401"/>
              <a:gd name="connsiteX2" fmla="*/ 1362775 w 1603153"/>
              <a:gd name="connsiteY2" fmla="*/ 6350 h 438401"/>
              <a:gd name="connsiteX3" fmla="*/ 1603059 w 1603153"/>
              <a:gd name="connsiteY3" fmla="*/ 221234 h 438401"/>
              <a:gd name="connsiteX4" fmla="*/ 1375475 w 1603153"/>
              <a:gd name="connsiteY4" fmla="*/ 435223 h 438401"/>
              <a:gd name="connsiteX5" fmla="*/ 274681 w 1603153"/>
              <a:gd name="connsiteY5" fmla="*/ 438398 h 438401"/>
              <a:gd name="connsiteX6" fmla="*/ 18 w 1603153"/>
              <a:gd name="connsiteY6" fmla="*/ 217726 h 438401"/>
              <a:gd name="connsiteX0" fmla="*/ 18 w 1603108"/>
              <a:gd name="connsiteY0" fmla="*/ 217726 h 438401"/>
              <a:gd name="connsiteX1" fmla="*/ 255631 w 1603108"/>
              <a:gd name="connsiteY1" fmla="*/ 0 h 438401"/>
              <a:gd name="connsiteX2" fmla="*/ 1362775 w 1603108"/>
              <a:gd name="connsiteY2" fmla="*/ 6350 h 438401"/>
              <a:gd name="connsiteX3" fmla="*/ 1603059 w 1603108"/>
              <a:gd name="connsiteY3" fmla="*/ 221234 h 438401"/>
              <a:gd name="connsiteX4" fmla="*/ 1375475 w 1603108"/>
              <a:gd name="connsiteY4" fmla="*/ 435223 h 438401"/>
              <a:gd name="connsiteX5" fmla="*/ 274681 w 1603108"/>
              <a:gd name="connsiteY5" fmla="*/ 438398 h 438401"/>
              <a:gd name="connsiteX6" fmla="*/ 18 w 1603108"/>
              <a:gd name="connsiteY6" fmla="*/ 217726 h 438401"/>
              <a:gd name="connsiteX0" fmla="*/ 18 w 1603108"/>
              <a:gd name="connsiteY0" fmla="*/ 217726 h 438401"/>
              <a:gd name="connsiteX1" fmla="*/ 255631 w 1603108"/>
              <a:gd name="connsiteY1" fmla="*/ 0 h 438401"/>
              <a:gd name="connsiteX2" fmla="*/ 1362775 w 1603108"/>
              <a:gd name="connsiteY2" fmla="*/ 6350 h 438401"/>
              <a:gd name="connsiteX3" fmla="*/ 1603059 w 1603108"/>
              <a:gd name="connsiteY3" fmla="*/ 221234 h 438401"/>
              <a:gd name="connsiteX4" fmla="*/ 1375475 w 1603108"/>
              <a:gd name="connsiteY4" fmla="*/ 435223 h 438401"/>
              <a:gd name="connsiteX5" fmla="*/ 274681 w 1603108"/>
              <a:gd name="connsiteY5" fmla="*/ 438398 h 438401"/>
              <a:gd name="connsiteX6" fmla="*/ 18 w 1603108"/>
              <a:gd name="connsiteY6" fmla="*/ 217726 h 438401"/>
              <a:gd name="connsiteX0" fmla="*/ 18 w 1603115"/>
              <a:gd name="connsiteY0" fmla="*/ 217726 h 438401"/>
              <a:gd name="connsiteX1" fmla="*/ 255631 w 1603115"/>
              <a:gd name="connsiteY1" fmla="*/ 0 h 438401"/>
              <a:gd name="connsiteX2" fmla="*/ 1362775 w 1603115"/>
              <a:gd name="connsiteY2" fmla="*/ 6350 h 438401"/>
              <a:gd name="connsiteX3" fmla="*/ 1603059 w 1603115"/>
              <a:gd name="connsiteY3" fmla="*/ 221234 h 438401"/>
              <a:gd name="connsiteX4" fmla="*/ 1375475 w 1603115"/>
              <a:gd name="connsiteY4" fmla="*/ 435223 h 438401"/>
              <a:gd name="connsiteX5" fmla="*/ 274681 w 1603115"/>
              <a:gd name="connsiteY5" fmla="*/ 438398 h 438401"/>
              <a:gd name="connsiteX6" fmla="*/ 18 w 1603115"/>
              <a:gd name="connsiteY6" fmla="*/ 217726 h 438401"/>
              <a:gd name="connsiteX0" fmla="*/ 18 w 1603097"/>
              <a:gd name="connsiteY0" fmla="*/ 217726 h 438401"/>
              <a:gd name="connsiteX1" fmla="*/ 255631 w 1603097"/>
              <a:gd name="connsiteY1" fmla="*/ 0 h 438401"/>
              <a:gd name="connsiteX2" fmla="*/ 1362775 w 1603097"/>
              <a:gd name="connsiteY2" fmla="*/ 6350 h 438401"/>
              <a:gd name="connsiteX3" fmla="*/ 1603059 w 1603097"/>
              <a:gd name="connsiteY3" fmla="*/ 221234 h 438401"/>
              <a:gd name="connsiteX4" fmla="*/ 1337375 w 1603097"/>
              <a:gd name="connsiteY4" fmla="*/ 438398 h 438401"/>
              <a:gd name="connsiteX5" fmla="*/ 274681 w 1603097"/>
              <a:gd name="connsiteY5" fmla="*/ 438398 h 438401"/>
              <a:gd name="connsiteX6" fmla="*/ 18 w 1603097"/>
              <a:gd name="connsiteY6" fmla="*/ 217726 h 438401"/>
              <a:gd name="connsiteX0" fmla="*/ 18 w 1603097"/>
              <a:gd name="connsiteY0" fmla="*/ 217726 h 438401"/>
              <a:gd name="connsiteX1" fmla="*/ 255631 w 1603097"/>
              <a:gd name="connsiteY1" fmla="*/ 0 h 438401"/>
              <a:gd name="connsiteX2" fmla="*/ 1340550 w 1603097"/>
              <a:gd name="connsiteY2" fmla="*/ 3175 h 438401"/>
              <a:gd name="connsiteX3" fmla="*/ 1603059 w 1603097"/>
              <a:gd name="connsiteY3" fmla="*/ 221234 h 438401"/>
              <a:gd name="connsiteX4" fmla="*/ 1337375 w 1603097"/>
              <a:gd name="connsiteY4" fmla="*/ 438398 h 438401"/>
              <a:gd name="connsiteX5" fmla="*/ 274681 w 1603097"/>
              <a:gd name="connsiteY5" fmla="*/ 438398 h 438401"/>
              <a:gd name="connsiteX6" fmla="*/ 18 w 1603097"/>
              <a:gd name="connsiteY6" fmla="*/ 217726 h 438401"/>
              <a:gd name="connsiteX0" fmla="*/ 18 w 1603097"/>
              <a:gd name="connsiteY0" fmla="*/ 217726 h 438401"/>
              <a:gd name="connsiteX1" fmla="*/ 255631 w 1603097"/>
              <a:gd name="connsiteY1" fmla="*/ 0 h 438401"/>
              <a:gd name="connsiteX2" fmla="*/ 1340550 w 1603097"/>
              <a:gd name="connsiteY2" fmla="*/ 3175 h 438401"/>
              <a:gd name="connsiteX3" fmla="*/ 1603059 w 1603097"/>
              <a:gd name="connsiteY3" fmla="*/ 221234 h 438401"/>
              <a:gd name="connsiteX4" fmla="*/ 1337375 w 1603097"/>
              <a:gd name="connsiteY4" fmla="*/ 438398 h 438401"/>
              <a:gd name="connsiteX5" fmla="*/ 274681 w 1603097"/>
              <a:gd name="connsiteY5" fmla="*/ 438398 h 438401"/>
              <a:gd name="connsiteX6" fmla="*/ 18 w 1603097"/>
              <a:gd name="connsiteY6" fmla="*/ 217726 h 438401"/>
              <a:gd name="connsiteX0" fmla="*/ 18 w 1603104"/>
              <a:gd name="connsiteY0" fmla="*/ 217726 h 438401"/>
              <a:gd name="connsiteX1" fmla="*/ 255631 w 1603104"/>
              <a:gd name="connsiteY1" fmla="*/ 0 h 438401"/>
              <a:gd name="connsiteX2" fmla="*/ 1340550 w 1603104"/>
              <a:gd name="connsiteY2" fmla="*/ 3175 h 438401"/>
              <a:gd name="connsiteX3" fmla="*/ 1603059 w 1603104"/>
              <a:gd name="connsiteY3" fmla="*/ 221234 h 438401"/>
              <a:gd name="connsiteX4" fmla="*/ 1337375 w 1603104"/>
              <a:gd name="connsiteY4" fmla="*/ 438398 h 438401"/>
              <a:gd name="connsiteX5" fmla="*/ 274681 w 1603104"/>
              <a:gd name="connsiteY5" fmla="*/ 438398 h 438401"/>
              <a:gd name="connsiteX6" fmla="*/ 18 w 1603104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40550 w 1603059"/>
              <a:gd name="connsiteY2" fmla="*/ 3175 h 438401"/>
              <a:gd name="connsiteX3" fmla="*/ 1603059 w 1603059"/>
              <a:gd name="connsiteY3" fmla="*/ 221234 h 438401"/>
              <a:gd name="connsiteX4" fmla="*/ 1337375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157"/>
              <a:gd name="connsiteY0" fmla="*/ 217726 h 438401"/>
              <a:gd name="connsiteX1" fmla="*/ 255631 w 1603157"/>
              <a:gd name="connsiteY1" fmla="*/ 0 h 438401"/>
              <a:gd name="connsiteX2" fmla="*/ 1340550 w 1603157"/>
              <a:gd name="connsiteY2" fmla="*/ 3175 h 438401"/>
              <a:gd name="connsiteX3" fmla="*/ 1603059 w 1603157"/>
              <a:gd name="connsiteY3" fmla="*/ 221234 h 438401"/>
              <a:gd name="connsiteX4" fmla="*/ 1337375 w 1603157"/>
              <a:gd name="connsiteY4" fmla="*/ 438398 h 438401"/>
              <a:gd name="connsiteX5" fmla="*/ 274681 w 1603157"/>
              <a:gd name="connsiteY5" fmla="*/ 438398 h 438401"/>
              <a:gd name="connsiteX6" fmla="*/ 18 w 1603157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40550 w 1603059"/>
              <a:gd name="connsiteY2" fmla="*/ 3175 h 438401"/>
              <a:gd name="connsiteX3" fmla="*/ 1603059 w 1603059"/>
              <a:gd name="connsiteY3" fmla="*/ 221234 h 438401"/>
              <a:gd name="connsiteX4" fmla="*/ 1337375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40550 w 1603059"/>
              <a:gd name="connsiteY2" fmla="*/ 3175 h 438401"/>
              <a:gd name="connsiteX3" fmla="*/ 1603059 w 1603059"/>
              <a:gd name="connsiteY3" fmla="*/ 221234 h 438401"/>
              <a:gd name="connsiteX4" fmla="*/ 1337375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40550 w 1603059"/>
              <a:gd name="connsiteY2" fmla="*/ 3175 h 438401"/>
              <a:gd name="connsiteX3" fmla="*/ 1603059 w 1603059"/>
              <a:gd name="connsiteY3" fmla="*/ 221234 h 438401"/>
              <a:gd name="connsiteX4" fmla="*/ 1337375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40550 w 1603059"/>
              <a:gd name="connsiteY2" fmla="*/ 3175 h 438401"/>
              <a:gd name="connsiteX3" fmla="*/ 1603059 w 1603059"/>
              <a:gd name="connsiteY3" fmla="*/ 221234 h 438401"/>
              <a:gd name="connsiteX4" fmla="*/ 1362775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40550 w 1603059"/>
              <a:gd name="connsiteY2" fmla="*/ 3175 h 438401"/>
              <a:gd name="connsiteX3" fmla="*/ 1603059 w 1603059"/>
              <a:gd name="connsiteY3" fmla="*/ 221234 h 438401"/>
              <a:gd name="connsiteX4" fmla="*/ 1394525 w 1603059"/>
              <a:gd name="connsiteY4" fmla="*/ 435223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94525 w 1603059"/>
              <a:gd name="connsiteY4" fmla="*/ 435223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94525 w 1603059"/>
              <a:gd name="connsiteY4" fmla="*/ 435223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94525 w 1603059"/>
              <a:gd name="connsiteY4" fmla="*/ 435223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31025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31025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31025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31025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24144 h 444819"/>
              <a:gd name="connsiteX1" fmla="*/ 255631 w 1603059"/>
              <a:gd name="connsiteY1" fmla="*/ 6418 h 444819"/>
              <a:gd name="connsiteX2" fmla="*/ 1337375 w 1603059"/>
              <a:gd name="connsiteY2" fmla="*/ 68 h 444819"/>
              <a:gd name="connsiteX3" fmla="*/ 1603059 w 1603059"/>
              <a:gd name="connsiteY3" fmla="*/ 227652 h 444819"/>
              <a:gd name="connsiteX4" fmla="*/ 1365950 w 1603059"/>
              <a:gd name="connsiteY4" fmla="*/ 444816 h 444819"/>
              <a:gd name="connsiteX5" fmla="*/ 274681 w 1603059"/>
              <a:gd name="connsiteY5" fmla="*/ 444816 h 444819"/>
              <a:gd name="connsiteX6" fmla="*/ 18 w 1603059"/>
              <a:gd name="connsiteY6" fmla="*/ 224144 h 444819"/>
              <a:gd name="connsiteX0" fmla="*/ 18 w 1603059"/>
              <a:gd name="connsiteY0" fmla="*/ 224144 h 444819"/>
              <a:gd name="connsiteX1" fmla="*/ 255631 w 1603059"/>
              <a:gd name="connsiteY1" fmla="*/ 6418 h 444819"/>
              <a:gd name="connsiteX2" fmla="*/ 1337375 w 1603059"/>
              <a:gd name="connsiteY2" fmla="*/ 68 h 444819"/>
              <a:gd name="connsiteX3" fmla="*/ 1603059 w 1603059"/>
              <a:gd name="connsiteY3" fmla="*/ 227652 h 444819"/>
              <a:gd name="connsiteX4" fmla="*/ 1365950 w 1603059"/>
              <a:gd name="connsiteY4" fmla="*/ 444816 h 444819"/>
              <a:gd name="connsiteX5" fmla="*/ 274681 w 1603059"/>
              <a:gd name="connsiteY5" fmla="*/ 444816 h 444819"/>
              <a:gd name="connsiteX6" fmla="*/ 18 w 1603059"/>
              <a:gd name="connsiteY6" fmla="*/ 224144 h 444819"/>
              <a:gd name="connsiteX0" fmla="*/ 18 w 1603421"/>
              <a:gd name="connsiteY0" fmla="*/ 224135 h 444810"/>
              <a:gd name="connsiteX1" fmla="*/ 255631 w 1603421"/>
              <a:gd name="connsiteY1" fmla="*/ 6409 h 444810"/>
              <a:gd name="connsiteX2" fmla="*/ 1337375 w 1603421"/>
              <a:gd name="connsiteY2" fmla="*/ 59 h 444810"/>
              <a:gd name="connsiteX3" fmla="*/ 1603059 w 1603421"/>
              <a:gd name="connsiteY3" fmla="*/ 227643 h 444810"/>
              <a:gd name="connsiteX4" fmla="*/ 1365950 w 1603421"/>
              <a:gd name="connsiteY4" fmla="*/ 444807 h 444810"/>
              <a:gd name="connsiteX5" fmla="*/ 274681 w 1603421"/>
              <a:gd name="connsiteY5" fmla="*/ 444807 h 444810"/>
              <a:gd name="connsiteX6" fmla="*/ 18 w 1603421"/>
              <a:gd name="connsiteY6" fmla="*/ 224135 h 444810"/>
              <a:gd name="connsiteX0" fmla="*/ 18 w 1603059"/>
              <a:gd name="connsiteY0" fmla="*/ 224130 h 444805"/>
              <a:gd name="connsiteX1" fmla="*/ 255631 w 1603059"/>
              <a:gd name="connsiteY1" fmla="*/ 6404 h 444805"/>
              <a:gd name="connsiteX2" fmla="*/ 1337375 w 1603059"/>
              <a:gd name="connsiteY2" fmla="*/ 54 h 444805"/>
              <a:gd name="connsiteX3" fmla="*/ 1603059 w 1603059"/>
              <a:gd name="connsiteY3" fmla="*/ 227638 h 444805"/>
              <a:gd name="connsiteX4" fmla="*/ 1365950 w 1603059"/>
              <a:gd name="connsiteY4" fmla="*/ 444802 h 444805"/>
              <a:gd name="connsiteX5" fmla="*/ 274681 w 1603059"/>
              <a:gd name="connsiteY5" fmla="*/ 444802 h 444805"/>
              <a:gd name="connsiteX6" fmla="*/ 18 w 1603059"/>
              <a:gd name="connsiteY6" fmla="*/ 224130 h 444805"/>
              <a:gd name="connsiteX0" fmla="*/ 18 w 1603059"/>
              <a:gd name="connsiteY0" fmla="*/ 224076 h 444751"/>
              <a:gd name="connsiteX1" fmla="*/ 255631 w 1603059"/>
              <a:gd name="connsiteY1" fmla="*/ 6350 h 444751"/>
              <a:gd name="connsiteX2" fmla="*/ 1337375 w 1603059"/>
              <a:gd name="connsiteY2" fmla="*/ 0 h 444751"/>
              <a:gd name="connsiteX3" fmla="*/ 1603059 w 1603059"/>
              <a:gd name="connsiteY3" fmla="*/ 227584 h 444751"/>
              <a:gd name="connsiteX4" fmla="*/ 1365950 w 1603059"/>
              <a:gd name="connsiteY4" fmla="*/ 444748 h 444751"/>
              <a:gd name="connsiteX5" fmla="*/ 274681 w 1603059"/>
              <a:gd name="connsiteY5" fmla="*/ 444748 h 444751"/>
              <a:gd name="connsiteX6" fmla="*/ 18 w 1603059"/>
              <a:gd name="connsiteY6" fmla="*/ 224076 h 444751"/>
              <a:gd name="connsiteX0" fmla="*/ 18 w 1603059"/>
              <a:gd name="connsiteY0" fmla="*/ 224076 h 444832"/>
              <a:gd name="connsiteX1" fmla="*/ 255631 w 1603059"/>
              <a:gd name="connsiteY1" fmla="*/ 6350 h 444832"/>
              <a:gd name="connsiteX2" fmla="*/ 1337375 w 1603059"/>
              <a:gd name="connsiteY2" fmla="*/ 0 h 444832"/>
              <a:gd name="connsiteX3" fmla="*/ 1603059 w 1603059"/>
              <a:gd name="connsiteY3" fmla="*/ 227584 h 444832"/>
              <a:gd name="connsiteX4" fmla="*/ 1365950 w 1603059"/>
              <a:gd name="connsiteY4" fmla="*/ 444748 h 444832"/>
              <a:gd name="connsiteX5" fmla="*/ 274681 w 1603059"/>
              <a:gd name="connsiteY5" fmla="*/ 444748 h 444832"/>
              <a:gd name="connsiteX6" fmla="*/ 18 w 1603059"/>
              <a:gd name="connsiteY6" fmla="*/ 224076 h 444832"/>
              <a:gd name="connsiteX0" fmla="*/ 18 w 1603059"/>
              <a:gd name="connsiteY0" fmla="*/ 224076 h 448005"/>
              <a:gd name="connsiteX1" fmla="*/ 255631 w 1603059"/>
              <a:gd name="connsiteY1" fmla="*/ 6350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274681 w 1603059"/>
              <a:gd name="connsiteY5" fmla="*/ 444748 h 448005"/>
              <a:gd name="connsiteX6" fmla="*/ 18 w 1603059"/>
              <a:gd name="connsiteY6" fmla="*/ 224076 h 448005"/>
              <a:gd name="connsiteX0" fmla="*/ 18 w 1603059"/>
              <a:gd name="connsiteY0" fmla="*/ 224076 h 448005"/>
              <a:gd name="connsiteX1" fmla="*/ 255631 w 1603059"/>
              <a:gd name="connsiteY1" fmla="*/ 6350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274681 w 1603059"/>
              <a:gd name="connsiteY5" fmla="*/ 444748 h 448005"/>
              <a:gd name="connsiteX6" fmla="*/ 18 w 1603059"/>
              <a:gd name="connsiteY6" fmla="*/ 224076 h 448005"/>
              <a:gd name="connsiteX0" fmla="*/ 18 w 1603059"/>
              <a:gd name="connsiteY0" fmla="*/ 224076 h 448005"/>
              <a:gd name="connsiteX1" fmla="*/ 255631 w 1603059"/>
              <a:gd name="connsiteY1" fmla="*/ 6350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274681 w 1603059"/>
              <a:gd name="connsiteY5" fmla="*/ 444748 h 448005"/>
              <a:gd name="connsiteX6" fmla="*/ 18 w 1603059"/>
              <a:gd name="connsiteY6" fmla="*/ 224076 h 448005"/>
              <a:gd name="connsiteX0" fmla="*/ 18 w 1603059"/>
              <a:gd name="connsiteY0" fmla="*/ 224076 h 448005"/>
              <a:gd name="connsiteX1" fmla="*/ 255631 w 1603059"/>
              <a:gd name="connsiteY1" fmla="*/ 6350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274681 w 1603059"/>
              <a:gd name="connsiteY5" fmla="*/ 444748 h 448005"/>
              <a:gd name="connsiteX6" fmla="*/ 18 w 1603059"/>
              <a:gd name="connsiteY6" fmla="*/ 224076 h 448005"/>
              <a:gd name="connsiteX0" fmla="*/ 18 w 1603059"/>
              <a:gd name="connsiteY0" fmla="*/ 224076 h 448005"/>
              <a:gd name="connsiteX1" fmla="*/ 277856 w 1603059"/>
              <a:gd name="connsiteY1" fmla="*/ 3175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274681 w 1603059"/>
              <a:gd name="connsiteY5" fmla="*/ 444748 h 448005"/>
              <a:gd name="connsiteX6" fmla="*/ 18 w 1603059"/>
              <a:gd name="connsiteY6" fmla="*/ 224076 h 448005"/>
              <a:gd name="connsiteX0" fmla="*/ 18 w 1603059"/>
              <a:gd name="connsiteY0" fmla="*/ 224076 h 448005"/>
              <a:gd name="connsiteX1" fmla="*/ 277856 w 1603059"/>
              <a:gd name="connsiteY1" fmla="*/ 3175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274681 w 1603059"/>
              <a:gd name="connsiteY5" fmla="*/ 444748 h 448005"/>
              <a:gd name="connsiteX6" fmla="*/ 18 w 1603059"/>
              <a:gd name="connsiteY6" fmla="*/ 224076 h 448005"/>
              <a:gd name="connsiteX0" fmla="*/ 13 w 1603054"/>
              <a:gd name="connsiteY0" fmla="*/ 224076 h 448005"/>
              <a:gd name="connsiteX1" fmla="*/ 277851 w 1603054"/>
              <a:gd name="connsiteY1" fmla="*/ 3175 h 448005"/>
              <a:gd name="connsiteX2" fmla="*/ 1337370 w 1603054"/>
              <a:gd name="connsiteY2" fmla="*/ 0 h 448005"/>
              <a:gd name="connsiteX3" fmla="*/ 1603054 w 1603054"/>
              <a:gd name="connsiteY3" fmla="*/ 227584 h 448005"/>
              <a:gd name="connsiteX4" fmla="*/ 1343720 w 1603054"/>
              <a:gd name="connsiteY4" fmla="*/ 447923 h 448005"/>
              <a:gd name="connsiteX5" fmla="*/ 303251 w 1603054"/>
              <a:gd name="connsiteY5" fmla="*/ 441573 h 448005"/>
              <a:gd name="connsiteX6" fmla="*/ 13 w 1603054"/>
              <a:gd name="connsiteY6" fmla="*/ 224076 h 448005"/>
              <a:gd name="connsiteX0" fmla="*/ 18 w 1603059"/>
              <a:gd name="connsiteY0" fmla="*/ 224076 h 448005"/>
              <a:gd name="connsiteX1" fmla="*/ 277856 w 1603059"/>
              <a:gd name="connsiteY1" fmla="*/ 3175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303256 w 1603059"/>
              <a:gd name="connsiteY5" fmla="*/ 441573 h 448005"/>
              <a:gd name="connsiteX6" fmla="*/ 18 w 1603059"/>
              <a:gd name="connsiteY6" fmla="*/ 224076 h 448005"/>
              <a:gd name="connsiteX0" fmla="*/ 18 w 1603059"/>
              <a:gd name="connsiteY0" fmla="*/ 224076 h 451098"/>
              <a:gd name="connsiteX1" fmla="*/ 277856 w 1603059"/>
              <a:gd name="connsiteY1" fmla="*/ 3175 h 451098"/>
              <a:gd name="connsiteX2" fmla="*/ 1337375 w 1603059"/>
              <a:gd name="connsiteY2" fmla="*/ 0 h 451098"/>
              <a:gd name="connsiteX3" fmla="*/ 1603059 w 1603059"/>
              <a:gd name="connsiteY3" fmla="*/ 227584 h 451098"/>
              <a:gd name="connsiteX4" fmla="*/ 1343725 w 1603059"/>
              <a:gd name="connsiteY4" fmla="*/ 447923 h 451098"/>
              <a:gd name="connsiteX5" fmla="*/ 306431 w 1603059"/>
              <a:gd name="connsiteY5" fmla="*/ 451098 h 451098"/>
              <a:gd name="connsiteX6" fmla="*/ 18 w 1603059"/>
              <a:gd name="connsiteY6" fmla="*/ 224076 h 451098"/>
              <a:gd name="connsiteX0" fmla="*/ 20 w 1603061"/>
              <a:gd name="connsiteY0" fmla="*/ 224076 h 451187"/>
              <a:gd name="connsiteX1" fmla="*/ 277858 w 1603061"/>
              <a:gd name="connsiteY1" fmla="*/ 3175 h 451187"/>
              <a:gd name="connsiteX2" fmla="*/ 1337377 w 1603061"/>
              <a:gd name="connsiteY2" fmla="*/ 0 h 451187"/>
              <a:gd name="connsiteX3" fmla="*/ 1603061 w 1603061"/>
              <a:gd name="connsiteY3" fmla="*/ 227584 h 451187"/>
              <a:gd name="connsiteX4" fmla="*/ 1343727 w 1603061"/>
              <a:gd name="connsiteY4" fmla="*/ 447923 h 451187"/>
              <a:gd name="connsiteX5" fmla="*/ 306433 w 1603061"/>
              <a:gd name="connsiteY5" fmla="*/ 451098 h 451187"/>
              <a:gd name="connsiteX6" fmla="*/ 20 w 1603061"/>
              <a:gd name="connsiteY6" fmla="*/ 224076 h 451187"/>
              <a:gd name="connsiteX0" fmla="*/ 20 w 1603061"/>
              <a:gd name="connsiteY0" fmla="*/ 224076 h 451187"/>
              <a:gd name="connsiteX1" fmla="*/ 178146 w 1603061"/>
              <a:gd name="connsiteY1" fmla="*/ 3175 h 451187"/>
              <a:gd name="connsiteX2" fmla="*/ 1337377 w 1603061"/>
              <a:gd name="connsiteY2" fmla="*/ 0 h 451187"/>
              <a:gd name="connsiteX3" fmla="*/ 1603061 w 1603061"/>
              <a:gd name="connsiteY3" fmla="*/ 227584 h 451187"/>
              <a:gd name="connsiteX4" fmla="*/ 1343727 w 1603061"/>
              <a:gd name="connsiteY4" fmla="*/ 447923 h 451187"/>
              <a:gd name="connsiteX5" fmla="*/ 306433 w 1603061"/>
              <a:gd name="connsiteY5" fmla="*/ 451098 h 451187"/>
              <a:gd name="connsiteX6" fmla="*/ 20 w 1603061"/>
              <a:gd name="connsiteY6" fmla="*/ 224076 h 451187"/>
              <a:gd name="connsiteX0" fmla="*/ 9335 w 1612376"/>
              <a:gd name="connsiteY0" fmla="*/ 224076 h 448005"/>
              <a:gd name="connsiteX1" fmla="*/ 187461 w 1612376"/>
              <a:gd name="connsiteY1" fmla="*/ 3175 h 448005"/>
              <a:gd name="connsiteX2" fmla="*/ 1346692 w 1612376"/>
              <a:gd name="connsiteY2" fmla="*/ 0 h 448005"/>
              <a:gd name="connsiteX3" fmla="*/ 1612376 w 1612376"/>
              <a:gd name="connsiteY3" fmla="*/ 227584 h 448005"/>
              <a:gd name="connsiteX4" fmla="*/ 1353042 w 1612376"/>
              <a:gd name="connsiteY4" fmla="*/ 447923 h 448005"/>
              <a:gd name="connsiteX5" fmla="*/ 192699 w 1612376"/>
              <a:gd name="connsiteY5" fmla="*/ 443817 h 448005"/>
              <a:gd name="connsiteX6" fmla="*/ 9335 w 1612376"/>
              <a:gd name="connsiteY6" fmla="*/ 224076 h 448005"/>
              <a:gd name="connsiteX0" fmla="*/ 156 w 1603197"/>
              <a:gd name="connsiteY0" fmla="*/ 224076 h 448005"/>
              <a:gd name="connsiteX1" fmla="*/ 178282 w 1603197"/>
              <a:gd name="connsiteY1" fmla="*/ 3175 h 448005"/>
              <a:gd name="connsiteX2" fmla="*/ 1337513 w 1603197"/>
              <a:gd name="connsiteY2" fmla="*/ 0 h 448005"/>
              <a:gd name="connsiteX3" fmla="*/ 1603197 w 1603197"/>
              <a:gd name="connsiteY3" fmla="*/ 227584 h 448005"/>
              <a:gd name="connsiteX4" fmla="*/ 1343863 w 1603197"/>
              <a:gd name="connsiteY4" fmla="*/ 447923 h 448005"/>
              <a:gd name="connsiteX5" fmla="*/ 183520 w 1603197"/>
              <a:gd name="connsiteY5" fmla="*/ 443817 h 448005"/>
              <a:gd name="connsiteX6" fmla="*/ 156 w 1603197"/>
              <a:gd name="connsiteY6" fmla="*/ 224076 h 448005"/>
              <a:gd name="connsiteX0" fmla="*/ 156 w 1603197"/>
              <a:gd name="connsiteY0" fmla="*/ 224076 h 448005"/>
              <a:gd name="connsiteX1" fmla="*/ 178282 w 1603197"/>
              <a:gd name="connsiteY1" fmla="*/ 3175 h 448005"/>
              <a:gd name="connsiteX2" fmla="*/ 1337513 w 1603197"/>
              <a:gd name="connsiteY2" fmla="*/ 0 h 448005"/>
              <a:gd name="connsiteX3" fmla="*/ 1603197 w 1603197"/>
              <a:gd name="connsiteY3" fmla="*/ 227584 h 448005"/>
              <a:gd name="connsiteX4" fmla="*/ 1343863 w 1603197"/>
              <a:gd name="connsiteY4" fmla="*/ 447923 h 448005"/>
              <a:gd name="connsiteX5" fmla="*/ 183520 w 1603197"/>
              <a:gd name="connsiteY5" fmla="*/ 443817 h 448005"/>
              <a:gd name="connsiteX6" fmla="*/ 156 w 1603197"/>
              <a:gd name="connsiteY6" fmla="*/ 224076 h 448005"/>
              <a:gd name="connsiteX0" fmla="*/ 156 w 1603197"/>
              <a:gd name="connsiteY0" fmla="*/ 224076 h 448005"/>
              <a:gd name="connsiteX1" fmla="*/ 178282 w 1603197"/>
              <a:gd name="connsiteY1" fmla="*/ 3175 h 448005"/>
              <a:gd name="connsiteX2" fmla="*/ 1337513 w 1603197"/>
              <a:gd name="connsiteY2" fmla="*/ 0 h 448005"/>
              <a:gd name="connsiteX3" fmla="*/ 1603197 w 1603197"/>
              <a:gd name="connsiteY3" fmla="*/ 227584 h 448005"/>
              <a:gd name="connsiteX4" fmla="*/ 1343863 w 1603197"/>
              <a:gd name="connsiteY4" fmla="*/ 447923 h 448005"/>
              <a:gd name="connsiteX5" fmla="*/ 183520 w 1603197"/>
              <a:gd name="connsiteY5" fmla="*/ 443817 h 448005"/>
              <a:gd name="connsiteX6" fmla="*/ 156 w 1603197"/>
              <a:gd name="connsiteY6" fmla="*/ 224076 h 448005"/>
              <a:gd name="connsiteX0" fmla="*/ 57 w 1603098"/>
              <a:gd name="connsiteY0" fmla="*/ 224076 h 448005"/>
              <a:gd name="connsiteX1" fmla="*/ 178183 w 1603098"/>
              <a:gd name="connsiteY1" fmla="*/ 3175 h 448005"/>
              <a:gd name="connsiteX2" fmla="*/ 1337414 w 1603098"/>
              <a:gd name="connsiteY2" fmla="*/ 0 h 448005"/>
              <a:gd name="connsiteX3" fmla="*/ 1603098 w 1603098"/>
              <a:gd name="connsiteY3" fmla="*/ 227584 h 448005"/>
              <a:gd name="connsiteX4" fmla="*/ 1343764 w 1603098"/>
              <a:gd name="connsiteY4" fmla="*/ 447923 h 448005"/>
              <a:gd name="connsiteX5" fmla="*/ 183421 w 1603098"/>
              <a:gd name="connsiteY5" fmla="*/ 443817 h 448005"/>
              <a:gd name="connsiteX6" fmla="*/ 57 w 1603098"/>
              <a:gd name="connsiteY6" fmla="*/ 224076 h 448005"/>
              <a:gd name="connsiteX0" fmla="*/ 57 w 1603098"/>
              <a:gd name="connsiteY0" fmla="*/ 224076 h 448005"/>
              <a:gd name="connsiteX1" fmla="*/ 178183 w 1603098"/>
              <a:gd name="connsiteY1" fmla="*/ 3175 h 448005"/>
              <a:gd name="connsiteX2" fmla="*/ 1337414 w 1603098"/>
              <a:gd name="connsiteY2" fmla="*/ 0 h 448005"/>
              <a:gd name="connsiteX3" fmla="*/ 1603098 w 1603098"/>
              <a:gd name="connsiteY3" fmla="*/ 227584 h 448005"/>
              <a:gd name="connsiteX4" fmla="*/ 1343764 w 1603098"/>
              <a:gd name="connsiteY4" fmla="*/ 447923 h 448005"/>
              <a:gd name="connsiteX5" fmla="*/ 183421 w 1603098"/>
              <a:gd name="connsiteY5" fmla="*/ 443817 h 448005"/>
              <a:gd name="connsiteX6" fmla="*/ 57 w 1603098"/>
              <a:gd name="connsiteY6" fmla="*/ 224076 h 448005"/>
              <a:gd name="connsiteX0" fmla="*/ 57 w 1603098"/>
              <a:gd name="connsiteY0" fmla="*/ 224076 h 448005"/>
              <a:gd name="connsiteX1" fmla="*/ 178183 w 1603098"/>
              <a:gd name="connsiteY1" fmla="*/ 3175 h 448005"/>
              <a:gd name="connsiteX2" fmla="*/ 1337414 w 1603098"/>
              <a:gd name="connsiteY2" fmla="*/ 0 h 448005"/>
              <a:gd name="connsiteX3" fmla="*/ 1603098 w 1603098"/>
              <a:gd name="connsiteY3" fmla="*/ 227584 h 448005"/>
              <a:gd name="connsiteX4" fmla="*/ 1343764 w 1603098"/>
              <a:gd name="connsiteY4" fmla="*/ 447923 h 448005"/>
              <a:gd name="connsiteX5" fmla="*/ 183421 w 1603098"/>
              <a:gd name="connsiteY5" fmla="*/ 443817 h 448005"/>
              <a:gd name="connsiteX6" fmla="*/ 57 w 1603098"/>
              <a:gd name="connsiteY6" fmla="*/ 224076 h 448005"/>
              <a:gd name="connsiteX0" fmla="*/ 26618 w 1629659"/>
              <a:gd name="connsiteY0" fmla="*/ 224076 h 448005"/>
              <a:gd name="connsiteX1" fmla="*/ 204744 w 1629659"/>
              <a:gd name="connsiteY1" fmla="*/ 3175 h 448005"/>
              <a:gd name="connsiteX2" fmla="*/ 1363975 w 1629659"/>
              <a:gd name="connsiteY2" fmla="*/ 0 h 448005"/>
              <a:gd name="connsiteX3" fmla="*/ 1629659 w 1629659"/>
              <a:gd name="connsiteY3" fmla="*/ 227584 h 448005"/>
              <a:gd name="connsiteX4" fmla="*/ 1370325 w 1629659"/>
              <a:gd name="connsiteY4" fmla="*/ 447923 h 448005"/>
              <a:gd name="connsiteX5" fmla="*/ 110270 w 1629659"/>
              <a:gd name="connsiteY5" fmla="*/ 443817 h 448005"/>
              <a:gd name="connsiteX6" fmla="*/ 26618 w 1629659"/>
              <a:gd name="connsiteY6" fmla="*/ 224076 h 448005"/>
              <a:gd name="connsiteX0" fmla="*/ 57 w 1603098"/>
              <a:gd name="connsiteY0" fmla="*/ 224076 h 448005"/>
              <a:gd name="connsiteX1" fmla="*/ 178183 w 1603098"/>
              <a:gd name="connsiteY1" fmla="*/ 3175 h 448005"/>
              <a:gd name="connsiteX2" fmla="*/ 1337414 w 1603098"/>
              <a:gd name="connsiteY2" fmla="*/ 0 h 448005"/>
              <a:gd name="connsiteX3" fmla="*/ 1603098 w 1603098"/>
              <a:gd name="connsiteY3" fmla="*/ 227584 h 448005"/>
              <a:gd name="connsiteX4" fmla="*/ 1343764 w 1603098"/>
              <a:gd name="connsiteY4" fmla="*/ 447923 h 448005"/>
              <a:gd name="connsiteX5" fmla="*/ 83709 w 1603098"/>
              <a:gd name="connsiteY5" fmla="*/ 443817 h 448005"/>
              <a:gd name="connsiteX6" fmla="*/ 57 w 1603098"/>
              <a:gd name="connsiteY6" fmla="*/ 224076 h 448005"/>
              <a:gd name="connsiteX0" fmla="*/ 17518 w 1620559"/>
              <a:gd name="connsiteY0" fmla="*/ 224076 h 448005"/>
              <a:gd name="connsiteX1" fmla="*/ 108661 w 1620559"/>
              <a:gd name="connsiteY1" fmla="*/ 3175 h 448005"/>
              <a:gd name="connsiteX2" fmla="*/ 1354875 w 1620559"/>
              <a:gd name="connsiteY2" fmla="*/ 0 h 448005"/>
              <a:gd name="connsiteX3" fmla="*/ 1620559 w 1620559"/>
              <a:gd name="connsiteY3" fmla="*/ 227584 h 448005"/>
              <a:gd name="connsiteX4" fmla="*/ 1361225 w 1620559"/>
              <a:gd name="connsiteY4" fmla="*/ 447923 h 448005"/>
              <a:gd name="connsiteX5" fmla="*/ 101170 w 1620559"/>
              <a:gd name="connsiteY5" fmla="*/ 443817 h 448005"/>
              <a:gd name="connsiteX6" fmla="*/ 17518 w 1620559"/>
              <a:gd name="connsiteY6" fmla="*/ 224076 h 448005"/>
              <a:gd name="connsiteX0" fmla="*/ 24 w 1603065"/>
              <a:gd name="connsiteY0" fmla="*/ 224076 h 448005"/>
              <a:gd name="connsiteX1" fmla="*/ 91167 w 1603065"/>
              <a:gd name="connsiteY1" fmla="*/ 3175 h 448005"/>
              <a:gd name="connsiteX2" fmla="*/ 1337381 w 1603065"/>
              <a:gd name="connsiteY2" fmla="*/ 0 h 448005"/>
              <a:gd name="connsiteX3" fmla="*/ 1603065 w 1603065"/>
              <a:gd name="connsiteY3" fmla="*/ 227584 h 448005"/>
              <a:gd name="connsiteX4" fmla="*/ 1343731 w 1603065"/>
              <a:gd name="connsiteY4" fmla="*/ 447923 h 448005"/>
              <a:gd name="connsiteX5" fmla="*/ 83676 w 1603065"/>
              <a:gd name="connsiteY5" fmla="*/ 443817 h 448005"/>
              <a:gd name="connsiteX6" fmla="*/ 24 w 1603065"/>
              <a:gd name="connsiteY6" fmla="*/ 224076 h 448005"/>
              <a:gd name="connsiteX0" fmla="*/ 27 w 1603068"/>
              <a:gd name="connsiteY0" fmla="*/ 224076 h 448005"/>
              <a:gd name="connsiteX1" fmla="*/ 91170 w 1603068"/>
              <a:gd name="connsiteY1" fmla="*/ 3175 h 448005"/>
              <a:gd name="connsiteX2" fmla="*/ 1337384 w 1603068"/>
              <a:gd name="connsiteY2" fmla="*/ 0 h 448005"/>
              <a:gd name="connsiteX3" fmla="*/ 1603068 w 1603068"/>
              <a:gd name="connsiteY3" fmla="*/ 227584 h 448005"/>
              <a:gd name="connsiteX4" fmla="*/ 1343734 w 1603068"/>
              <a:gd name="connsiteY4" fmla="*/ 447923 h 448005"/>
              <a:gd name="connsiteX5" fmla="*/ 83679 w 1603068"/>
              <a:gd name="connsiteY5" fmla="*/ 443817 h 448005"/>
              <a:gd name="connsiteX6" fmla="*/ 27 w 1603068"/>
              <a:gd name="connsiteY6" fmla="*/ 224076 h 448005"/>
              <a:gd name="connsiteX0" fmla="*/ 27 w 1603068"/>
              <a:gd name="connsiteY0" fmla="*/ 224076 h 448005"/>
              <a:gd name="connsiteX1" fmla="*/ 91170 w 1603068"/>
              <a:gd name="connsiteY1" fmla="*/ 3175 h 448005"/>
              <a:gd name="connsiteX2" fmla="*/ 1337384 w 1603068"/>
              <a:gd name="connsiteY2" fmla="*/ 0 h 448005"/>
              <a:gd name="connsiteX3" fmla="*/ 1603068 w 1603068"/>
              <a:gd name="connsiteY3" fmla="*/ 227584 h 448005"/>
              <a:gd name="connsiteX4" fmla="*/ 1343734 w 1603068"/>
              <a:gd name="connsiteY4" fmla="*/ 447923 h 448005"/>
              <a:gd name="connsiteX5" fmla="*/ 83679 w 1603068"/>
              <a:gd name="connsiteY5" fmla="*/ 443817 h 448005"/>
              <a:gd name="connsiteX6" fmla="*/ 27 w 1603068"/>
              <a:gd name="connsiteY6" fmla="*/ 224076 h 448005"/>
              <a:gd name="connsiteX0" fmla="*/ 27 w 1603068"/>
              <a:gd name="connsiteY0" fmla="*/ 224076 h 448005"/>
              <a:gd name="connsiteX1" fmla="*/ 91170 w 1603068"/>
              <a:gd name="connsiteY1" fmla="*/ 3175 h 448005"/>
              <a:gd name="connsiteX2" fmla="*/ 1337384 w 1603068"/>
              <a:gd name="connsiteY2" fmla="*/ 0 h 448005"/>
              <a:gd name="connsiteX3" fmla="*/ 1603068 w 1603068"/>
              <a:gd name="connsiteY3" fmla="*/ 227584 h 448005"/>
              <a:gd name="connsiteX4" fmla="*/ 1343734 w 1603068"/>
              <a:gd name="connsiteY4" fmla="*/ 447923 h 448005"/>
              <a:gd name="connsiteX5" fmla="*/ 83679 w 1603068"/>
              <a:gd name="connsiteY5" fmla="*/ 443817 h 448005"/>
              <a:gd name="connsiteX6" fmla="*/ 27 w 1603068"/>
              <a:gd name="connsiteY6" fmla="*/ 224076 h 448005"/>
              <a:gd name="connsiteX0" fmla="*/ 126 w 1603167"/>
              <a:gd name="connsiteY0" fmla="*/ 224076 h 448005"/>
              <a:gd name="connsiteX1" fmla="*/ 91269 w 1603167"/>
              <a:gd name="connsiteY1" fmla="*/ 3175 h 448005"/>
              <a:gd name="connsiteX2" fmla="*/ 1337483 w 1603167"/>
              <a:gd name="connsiteY2" fmla="*/ 0 h 448005"/>
              <a:gd name="connsiteX3" fmla="*/ 1603167 w 1603167"/>
              <a:gd name="connsiteY3" fmla="*/ 227584 h 448005"/>
              <a:gd name="connsiteX4" fmla="*/ 1343833 w 1603167"/>
              <a:gd name="connsiteY4" fmla="*/ 447923 h 448005"/>
              <a:gd name="connsiteX5" fmla="*/ 83778 w 1603167"/>
              <a:gd name="connsiteY5" fmla="*/ 443817 h 448005"/>
              <a:gd name="connsiteX6" fmla="*/ 126 w 1603167"/>
              <a:gd name="connsiteY6" fmla="*/ 224076 h 448005"/>
              <a:gd name="connsiteX0" fmla="*/ 126 w 1603167"/>
              <a:gd name="connsiteY0" fmla="*/ 224076 h 448005"/>
              <a:gd name="connsiteX1" fmla="*/ 91269 w 1603167"/>
              <a:gd name="connsiteY1" fmla="*/ 3175 h 448005"/>
              <a:gd name="connsiteX2" fmla="*/ 1337483 w 1603167"/>
              <a:gd name="connsiteY2" fmla="*/ 0 h 448005"/>
              <a:gd name="connsiteX3" fmla="*/ 1603167 w 1603167"/>
              <a:gd name="connsiteY3" fmla="*/ 227584 h 448005"/>
              <a:gd name="connsiteX4" fmla="*/ 1343833 w 1603167"/>
              <a:gd name="connsiteY4" fmla="*/ 447923 h 448005"/>
              <a:gd name="connsiteX5" fmla="*/ 83778 w 1603167"/>
              <a:gd name="connsiteY5" fmla="*/ 443817 h 448005"/>
              <a:gd name="connsiteX6" fmla="*/ 126 w 1603167"/>
              <a:gd name="connsiteY6" fmla="*/ 224076 h 448005"/>
              <a:gd name="connsiteX0" fmla="*/ 87 w 1603128"/>
              <a:gd name="connsiteY0" fmla="*/ 224076 h 448005"/>
              <a:gd name="connsiteX1" fmla="*/ 91230 w 1603128"/>
              <a:gd name="connsiteY1" fmla="*/ 3175 h 448005"/>
              <a:gd name="connsiteX2" fmla="*/ 1337444 w 1603128"/>
              <a:gd name="connsiteY2" fmla="*/ 0 h 448005"/>
              <a:gd name="connsiteX3" fmla="*/ 1603128 w 1603128"/>
              <a:gd name="connsiteY3" fmla="*/ 227584 h 448005"/>
              <a:gd name="connsiteX4" fmla="*/ 1343794 w 1603128"/>
              <a:gd name="connsiteY4" fmla="*/ 447923 h 448005"/>
              <a:gd name="connsiteX5" fmla="*/ 83739 w 1603128"/>
              <a:gd name="connsiteY5" fmla="*/ 443817 h 448005"/>
              <a:gd name="connsiteX6" fmla="*/ 87 w 1603128"/>
              <a:gd name="connsiteY6" fmla="*/ 224076 h 448005"/>
              <a:gd name="connsiteX0" fmla="*/ 87 w 1603128"/>
              <a:gd name="connsiteY0" fmla="*/ 224076 h 448005"/>
              <a:gd name="connsiteX1" fmla="*/ 91230 w 1603128"/>
              <a:gd name="connsiteY1" fmla="*/ 3175 h 448005"/>
              <a:gd name="connsiteX2" fmla="*/ 1337444 w 1603128"/>
              <a:gd name="connsiteY2" fmla="*/ 0 h 448005"/>
              <a:gd name="connsiteX3" fmla="*/ 1603128 w 1603128"/>
              <a:gd name="connsiteY3" fmla="*/ 227584 h 448005"/>
              <a:gd name="connsiteX4" fmla="*/ 1343794 w 1603128"/>
              <a:gd name="connsiteY4" fmla="*/ 447923 h 448005"/>
              <a:gd name="connsiteX5" fmla="*/ 83739 w 1603128"/>
              <a:gd name="connsiteY5" fmla="*/ 443817 h 448005"/>
              <a:gd name="connsiteX6" fmla="*/ 87 w 1603128"/>
              <a:gd name="connsiteY6" fmla="*/ 224076 h 448005"/>
              <a:gd name="connsiteX0" fmla="*/ 74 w 1603115"/>
              <a:gd name="connsiteY0" fmla="*/ 224076 h 449928"/>
              <a:gd name="connsiteX1" fmla="*/ 91217 w 1603115"/>
              <a:gd name="connsiteY1" fmla="*/ 3175 h 449928"/>
              <a:gd name="connsiteX2" fmla="*/ 1337431 w 1603115"/>
              <a:gd name="connsiteY2" fmla="*/ 0 h 449928"/>
              <a:gd name="connsiteX3" fmla="*/ 1603115 w 1603115"/>
              <a:gd name="connsiteY3" fmla="*/ 227584 h 449928"/>
              <a:gd name="connsiteX4" fmla="*/ 1343781 w 1603115"/>
              <a:gd name="connsiteY4" fmla="*/ 447923 h 449928"/>
              <a:gd name="connsiteX5" fmla="*/ 91601 w 1603115"/>
              <a:gd name="connsiteY5" fmla="*/ 449222 h 449928"/>
              <a:gd name="connsiteX6" fmla="*/ 74 w 1603115"/>
              <a:gd name="connsiteY6" fmla="*/ 224076 h 449928"/>
              <a:gd name="connsiteX0" fmla="*/ 86 w 1603127"/>
              <a:gd name="connsiteY0" fmla="*/ 224076 h 449928"/>
              <a:gd name="connsiteX1" fmla="*/ 91229 w 1603127"/>
              <a:gd name="connsiteY1" fmla="*/ 3175 h 449928"/>
              <a:gd name="connsiteX2" fmla="*/ 1337443 w 1603127"/>
              <a:gd name="connsiteY2" fmla="*/ 0 h 449928"/>
              <a:gd name="connsiteX3" fmla="*/ 1603127 w 1603127"/>
              <a:gd name="connsiteY3" fmla="*/ 227584 h 449928"/>
              <a:gd name="connsiteX4" fmla="*/ 1343793 w 1603127"/>
              <a:gd name="connsiteY4" fmla="*/ 447923 h 449928"/>
              <a:gd name="connsiteX5" fmla="*/ 91613 w 1603127"/>
              <a:gd name="connsiteY5" fmla="*/ 449222 h 449928"/>
              <a:gd name="connsiteX6" fmla="*/ 86 w 1603127"/>
              <a:gd name="connsiteY6" fmla="*/ 224076 h 449928"/>
              <a:gd name="connsiteX0" fmla="*/ 86 w 1614309"/>
              <a:gd name="connsiteY0" fmla="*/ 220908 h 446760"/>
              <a:gd name="connsiteX1" fmla="*/ 91229 w 1614309"/>
              <a:gd name="connsiteY1" fmla="*/ 7 h 446760"/>
              <a:gd name="connsiteX2" fmla="*/ 1477616 w 1614309"/>
              <a:gd name="connsiteY2" fmla="*/ 2237 h 446760"/>
              <a:gd name="connsiteX3" fmla="*/ 1603127 w 1614309"/>
              <a:gd name="connsiteY3" fmla="*/ 224416 h 446760"/>
              <a:gd name="connsiteX4" fmla="*/ 1343793 w 1614309"/>
              <a:gd name="connsiteY4" fmla="*/ 444755 h 446760"/>
              <a:gd name="connsiteX5" fmla="*/ 91613 w 1614309"/>
              <a:gd name="connsiteY5" fmla="*/ 446054 h 446760"/>
              <a:gd name="connsiteX6" fmla="*/ 86 w 1614309"/>
              <a:gd name="connsiteY6" fmla="*/ 220908 h 446760"/>
              <a:gd name="connsiteX0" fmla="*/ 86 w 1603127"/>
              <a:gd name="connsiteY0" fmla="*/ 220908 h 446760"/>
              <a:gd name="connsiteX1" fmla="*/ 91229 w 1603127"/>
              <a:gd name="connsiteY1" fmla="*/ 7 h 446760"/>
              <a:gd name="connsiteX2" fmla="*/ 1477616 w 1603127"/>
              <a:gd name="connsiteY2" fmla="*/ 2237 h 446760"/>
              <a:gd name="connsiteX3" fmla="*/ 1603127 w 1603127"/>
              <a:gd name="connsiteY3" fmla="*/ 224416 h 446760"/>
              <a:gd name="connsiteX4" fmla="*/ 1343793 w 1603127"/>
              <a:gd name="connsiteY4" fmla="*/ 444755 h 446760"/>
              <a:gd name="connsiteX5" fmla="*/ 91613 w 1603127"/>
              <a:gd name="connsiteY5" fmla="*/ 446054 h 446760"/>
              <a:gd name="connsiteX6" fmla="*/ 86 w 1603127"/>
              <a:gd name="connsiteY6" fmla="*/ 220908 h 446760"/>
              <a:gd name="connsiteX0" fmla="*/ 86 w 1617920"/>
              <a:gd name="connsiteY0" fmla="*/ 220908 h 450238"/>
              <a:gd name="connsiteX1" fmla="*/ 91229 w 1617920"/>
              <a:gd name="connsiteY1" fmla="*/ 7 h 450238"/>
              <a:gd name="connsiteX2" fmla="*/ 1477616 w 1617920"/>
              <a:gd name="connsiteY2" fmla="*/ 2237 h 450238"/>
              <a:gd name="connsiteX3" fmla="*/ 1603127 w 1617920"/>
              <a:gd name="connsiteY3" fmla="*/ 224416 h 450238"/>
              <a:gd name="connsiteX4" fmla="*/ 1480817 w 1617920"/>
              <a:gd name="connsiteY4" fmla="*/ 450159 h 450238"/>
              <a:gd name="connsiteX5" fmla="*/ 91613 w 1617920"/>
              <a:gd name="connsiteY5" fmla="*/ 446054 h 450238"/>
              <a:gd name="connsiteX6" fmla="*/ 86 w 1617920"/>
              <a:gd name="connsiteY6" fmla="*/ 220908 h 450238"/>
              <a:gd name="connsiteX0" fmla="*/ 86 w 1603127"/>
              <a:gd name="connsiteY0" fmla="*/ 220908 h 450238"/>
              <a:gd name="connsiteX1" fmla="*/ 91229 w 1603127"/>
              <a:gd name="connsiteY1" fmla="*/ 7 h 450238"/>
              <a:gd name="connsiteX2" fmla="*/ 1477616 w 1603127"/>
              <a:gd name="connsiteY2" fmla="*/ 2237 h 450238"/>
              <a:gd name="connsiteX3" fmla="*/ 1603127 w 1603127"/>
              <a:gd name="connsiteY3" fmla="*/ 224416 h 450238"/>
              <a:gd name="connsiteX4" fmla="*/ 1480817 w 1603127"/>
              <a:gd name="connsiteY4" fmla="*/ 450159 h 450238"/>
              <a:gd name="connsiteX5" fmla="*/ 91613 w 1603127"/>
              <a:gd name="connsiteY5" fmla="*/ 446054 h 450238"/>
              <a:gd name="connsiteX6" fmla="*/ 86 w 1603127"/>
              <a:gd name="connsiteY6" fmla="*/ 220908 h 450238"/>
              <a:gd name="connsiteX0" fmla="*/ 86 w 1603127"/>
              <a:gd name="connsiteY0" fmla="*/ 220908 h 450238"/>
              <a:gd name="connsiteX1" fmla="*/ 91229 w 1603127"/>
              <a:gd name="connsiteY1" fmla="*/ 7 h 450238"/>
              <a:gd name="connsiteX2" fmla="*/ 1477616 w 1603127"/>
              <a:gd name="connsiteY2" fmla="*/ 2237 h 450238"/>
              <a:gd name="connsiteX3" fmla="*/ 1603127 w 1603127"/>
              <a:gd name="connsiteY3" fmla="*/ 224416 h 450238"/>
              <a:gd name="connsiteX4" fmla="*/ 1518617 w 1603127"/>
              <a:gd name="connsiteY4" fmla="*/ 450159 h 450238"/>
              <a:gd name="connsiteX5" fmla="*/ 91613 w 1603127"/>
              <a:gd name="connsiteY5" fmla="*/ 446054 h 450238"/>
              <a:gd name="connsiteX6" fmla="*/ 86 w 1603127"/>
              <a:gd name="connsiteY6" fmla="*/ 220908 h 450238"/>
              <a:gd name="connsiteX0" fmla="*/ 86 w 1603127"/>
              <a:gd name="connsiteY0" fmla="*/ 220908 h 450238"/>
              <a:gd name="connsiteX1" fmla="*/ 91229 w 1603127"/>
              <a:gd name="connsiteY1" fmla="*/ 7 h 450238"/>
              <a:gd name="connsiteX2" fmla="*/ 1477616 w 1603127"/>
              <a:gd name="connsiteY2" fmla="*/ 2237 h 450238"/>
              <a:gd name="connsiteX3" fmla="*/ 1603127 w 1603127"/>
              <a:gd name="connsiteY3" fmla="*/ 224416 h 450238"/>
              <a:gd name="connsiteX4" fmla="*/ 1518617 w 1603127"/>
              <a:gd name="connsiteY4" fmla="*/ 450159 h 450238"/>
              <a:gd name="connsiteX5" fmla="*/ 91613 w 1603127"/>
              <a:gd name="connsiteY5" fmla="*/ 446054 h 450238"/>
              <a:gd name="connsiteX6" fmla="*/ 86 w 1603127"/>
              <a:gd name="connsiteY6" fmla="*/ 220908 h 450238"/>
              <a:gd name="connsiteX0" fmla="*/ 86 w 1605082"/>
              <a:gd name="connsiteY0" fmla="*/ 220908 h 450238"/>
              <a:gd name="connsiteX1" fmla="*/ 91229 w 1605082"/>
              <a:gd name="connsiteY1" fmla="*/ 7 h 450238"/>
              <a:gd name="connsiteX2" fmla="*/ 1505966 w 1605082"/>
              <a:gd name="connsiteY2" fmla="*/ 13047 h 450238"/>
              <a:gd name="connsiteX3" fmla="*/ 1603127 w 1605082"/>
              <a:gd name="connsiteY3" fmla="*/ 224416 h 450238"/>
              <a:gd name="connsiteX4" fmla="*/ 1518617 w 1605082"/>
              <a:gd name="connsiteY4" fmla="*/ 450159 h 450238"/>
              <a:gd name="connsiteX5" fmla="*/ 91613 w 1605082"/>
              <a:gd name="connsiteY5" fmla="*/ 446054 h 450238"/>
              <a:gd name="connsiteX6" fmla="*/ 86 w 1605082"/>
              <a:gd name="connsiteY6" fmla="*/ 220908 h 450238"/>
              <a:gd name="connsiteX0" fmla="*/ 86 w 1606127"/>
              <a:gd name="connsiteY0" fmla="*/ 220908 h 450238"/>
              <a:gd name="connsiteX1" fmla="*/ 91229 w 1606127"/>
              <a:gd name="connsiteY1" fmla="*/ 7 h 450238"/>
              <a:gd name="connsiteX2" fmla="*/ 1510691 w 1606127"/>
              <a:gd name="connsiteY2" fmla="*/ 7642 h 450238"/>
              <a:gd name="connsiteX3" fmla="*/ 1603127 w 1606127"/>
              <a:gd name="connsiteY3" fmla="*/ 224416 h 450238"/>
              <a:gd name="connsiteX4" fmla="*/ 1518617 w 1606127"/>
              <a:gd name="connsiteY4" fmla="*/ 450159 h 450238"/>
              <a:gd name="connsiteX5" fmla="*/ 91613 w 1606127"/>
              <a:gd name="connsiteY5" fmla="*/ 446054 h 450238"/>
              <a:gd name="connsiteX6" fmla="*/ 86 w 1606127"/>
              <a:gd name="connsiteY6" fmla="*/ 220908 h 450238"/>
              <a:gd name="connsiteX0" fmla="*/ 86 w 1603127"/>
              <a:gd name="connsiteY0" fmla="*/ 220908 h 450238"/>
              <a:gd name="connsiteX1" fmla="*/ 91229 w 1603127"/>
              <a:gd name="connsiteY1" fmla="*/ 7 h 450238"/>
              <a:gd name="connsiteX2" fmla="*/ 1510691 w 1603127"/>
              <a:gd name="connsiteY2" fmla="*/ 7642 h 450238"/>
              <a:gd name="connsiteX3" fmla="*/ 1603127 w 1603127"/>
              <a:gd name="connsiteY3" fmla="*/ 224416 h 450238"/>
              <a:gd name="connsiteX4" fmla="*/ 1518617 w 1603127"/>
              <a:gd name="connsiteY4" fmla="*/ 450159 h 450238"/>
              <a:gd name="connsiteX5" fmla="*/ 91613 w 1603127"/>
              <a:gd name="connsiteY5" fmla="*/ 446054 h 450238"/>
              <a:gd name="connsiteX6" fmla="*/ 86 w 1603127"/>
              <a:gd name="connsiteY6" fmla="*/ 220908 h 450238"/>
              <a:gd name="connsiteX0" fmla="*/ 86 w 1603172"/>
              <a:gd name="connsiteY0" fmla="*/ 220908 h 450244"/>
              <a:gd name="connsiteX1" fmla="*/ 91229 w 1603172"/>
              <a:gd name="connsiteY1" fmla="*/ 7 h 450244"/>
              <a:gd name="connsiteX2" fmla="*/ 1510691 w 1603172"/>
              <a:gd name="connsiteY2" fmla="*/ 7642 h 450244"/>
              <a:gd name="connsiteX3" fmla="*/ 1603127 w 1603172"/>
              <a:gd name="connsiteY3" fmla="*/ 224416 h 450244"/>
              <a:gd name="connsiteX4" fmla="*/ 1518617 w 1603172"/>
              <a:gd name="connsiteY4" fmla="*/ 450159 h 450244"/>
              <a:gd name="connsiteX5" fmla="*/ 91613 w 1603172"/>
              <a:gd name="connsiteY5" fmla="*/ 446054 h 450244"/>
              <a:gd name="connsiteX6" fmla="*/ 86 w 1603172"/>
              <a:gd name="connsiteY6" fmla="*/ 220908 h 450244"/>
              <a:gd name="connsiteX0" fmla="*/ 86 w 1603172"/>
              <a:gd name="connsiteY0" fmla="*/ 220908 h 450244"/>
              <a:gd name="connsiteX1" fmla="*/ 91229 w 1603172"/>
              <a:gd name="connsiteY1" fmla="*/ 7 h 450244"/>
              <a:gd name="connsiteX2" fmla="*/ 1510691 w 1603172"/>
              <a:gd name="connsiteY2" fmla="*/ 7642 h 450244"/>
              <a:gd name="connsiteX3" fmla="*/ 1603127 w 1603172"/>
              <a:gd name="connsiteY3" fmla="*/ 224416 h 450244"/>
              <a:gd name="connsiteX4" fmla="*/ 1518617 w 1603172"/>
              <a:gd name="connsiteY4" fmla="*/ 450159 h 450244"/>
              <a:gd name="connsiteX5" fmla="*/ 91613 w 1603172"/>
              <a:gd name="connsiteY5" fmla="*/ 446054 h 450244"/>
              <a:gd name="connsiteX6" fmla="*/ 86 w 1603172"/>
              <a:gd name="connsiteY6" fmla="*/ 220908 h 450244"/>
              <a:gd name="connsiteX0" fmla="*/ 86 w 1603148"/>
              <a:gd name="connsiteY0" fmla="*/ 220908 h 450244"/>
              <a:gd name="connsiteX1" fmla="*/ 91229 w 1603148"/>
              <a:gd name="connsiteY1" fmla="*/ 7 h 450244"/>
              <a:gd name="connsiteX2" fmla="*/ 1510691 w 1603148"/>
              <a:gd name="connsiteY2" fmla="*/ 7642 h 450244"/>
              <a:gd name="connsiteX3" fmla="*/ 1603127 w 1603148"/>
              <a:gd name="connsiteY3" fmla="*/ 224416 h 450244"/>
              <a:gd name="connsiteX4" fmla="*/ 1518617 w 1603148"/>
              <a:gd name="connsiteY4" fmla="*/ 450159 h 450244"/>
              <a:gd name="connsiteX5" fmla="*/ 91613 w 1603148"/>
              <a:gd name="connsiteY5" fmla="*/ 446054 h 450244"/>
              <a:gd name="connsiteX6" fmla="*/ 86 w 1603148"/>
              <a:gd name="connsiteY6" fmla="*/ 220908 h 450244"/>
              <a:gd name="connsiteX0" fmla="*/ 86 w 1603167"/>
              <a:gd name="connsiteY0" fmla="*/ 220908 h 450244"/>
              <a:gd name="connsiteX1" fmla="*/ 91229 w 1603167"/>
              <a:gd name="connsiteY1" fmla="*/ 7 h 450244"/>
              <a:gd name="connsiteX2" fmla="*/ 1510691 w 1603167"/>
              <a:gd name="connsiteY2" fmla="*/ 7642 h 450244"/>
              <a:gd name="connsiteX3" fmla="*/ 1603127 w 1603167"/>
              <a:gd name="connsiteY3" fmla="*/ 224416 h 450244"/>
              <a:gd name="connsiteX4" fmla="*/ 1518617 w 1603167"/>
              <a:gd name="connsiteY4" fmla="*/ 450159 h 450244"/>
              <a:gd name="connsiteX5" fmla="*/ 91613 w 1603167"/>
              <a:gd name="connsiteY5" fmla="*/ 446054 h 450244"/>
              <a:gd name="connsiteX6" fmla="*/ 86 w 1603167"/>
              <a:gd name="connsiteY6" fmla="*/ 220908 h 450244"/>
              <a:gd name="connsiteX0" fmla="*/ 86 w 1603167"/>
              <a:gd name="connsiteY0" fmla="*/ 220908 h 450244"/>
              <a:gd name="connsiteX1" fmla="*/ 91229 w 1603167"/>
              <a:gd name="connsiteY1" fmla="*/ 7 h 450244"/>
              <a:gd name="connsiteX2" fmla="*/ 1510691 w 1603167"/>
              <a:gd name="connsiteY2" fmla="*/ 7642 h 450244"/>
              <a:gd name="connsiteX3" fmla="*/ 1603127 w 1603167"/>
              <a:gd name="connsiteY3" fmla="*/ 224416 h 450244"/>
              <a:gd name="connsiteX4" fmla="*/ 1518617 w 1603167"/>
              <a:gd name="connsiteY4" fmla="*/ 450159 h 450244"/>
              <a:gd name="connsiteX5" fmla="*/ 91613 w 1603167"/>
              <a:gd name="connsiteY5" fmla="*/ 446054 h 450244"/>
              <a:gd name="connsiteX6" fmla="*/ 86 w 1603167"/>
              <a:gd name="connsiteY6" fmla="*/ 220908 h 450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03167" h="450244">
                <a:moveTo>
                  <a:pt x="86" y="220908"/>
                </a:moveTo>
                <a:cubicBezTo>
                  <a:pt x="-977" y="70711"/>
                  <a:pt x="41031" y="-811"/>
                  <a:pt x="91229" y="7"/>
                </a:cubicBezTo>
                <a:lnTo>
                  <a:pt x="1510691" y="7642"/>
                </a:lnTo>
                <a:cubicBezTo>
                  <a:pt x="1576862" y="7643"/>
                  <a:pt x="1601552" y="106824"/>
                  <a:pt x="1603127" y="224416"/>
                </a:cubicBezTo>
                <a:cubicBezTo>
                  <a:pt x="1603982" y="329839"/>
                  <a:pt x="1591788" y="453971"/>
                  <a:pt x="1518617" y="450159"/>
                </a:cubicBezTo>
                <a:lnTo>
                  <a:pt x="91613" y="446054"/>
                </a:lnTo>
                <a:cubicBezTo>
                  <a:pt x="40039" y="455427"/>
                  <a:pt x="-2171" y="371056"/>
                  <a:pt x="86" y="220908"/>
                </a:cubicBezTo>
                <a:close/>
              </a:path>
            </a:pathLst>
          </a:custGeom>
          <a:solidFill>
            <a:srgbClr val="1523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atin typeface="Helvetica Neue"/>
                <a:cs typeface="Helvetica Neue"/>
              </a:rPr>
              <a:t>A2020 Open Calls for </a:t>
            </a:r>
            <a:r>
              <a:rPr lang="fr-FR" dirty="0" err="1">
                <a:latin typeface="Helvetica Neue"/>
                <a:cs typeface="Helvetica Neue"/>
              </a:rPr>
              <a:t>Projects</a:t>
            </a:r>
            <a:endParaRPr lang="fr-FR" dirty="0">
              <a:latin typeface="Helvetica Neue"/>
              <a:cs typeface="Helvetica Neue"/>
            </a:endParaRPr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972943" y="1124744"/>
            <a:ext cx="7416824" cy="1449628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indent="0">
              <a:spcBef>
                <a:spcPct val="20000"/>
              </a:spcBef>
              <a:buFont typeface="Arial" panose="020B0604020202020204" pitchFamily="34" charset="0"/>
              <a:buNone/>
              <a:defRPr sz="1600"/>
            </a:lvl1pPr>
            <a:lvl2pPr marL="742950" lvl="1" indent="-285750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361950" algn="l"/>
              </a:tabLst>
              <a:defRPr sz="2000">
                <a:solidFill>
                  <a:srgbClr val="002060"/>
                </a:solidFill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marL="457200" lvl="1" indent="0">
              <a:buNone/>
            </a:pPr>
            <a:r>
              <a:rPr lang="fr-FR" sz="1400" dirty="0"/>
              <a:t> </a:t>
            </a:r>
          </a:p>
          <a:p>
            <a:endParaRPr lang="fr-FR" sz="1400" dirty="0"/>
          </a:p>
          <a:p>
            <a:endParaRPr lang="fr-FR" sz="1400" dirty="0"/>
          </a:p>
          <a:p>
            <a:endParaRPr lang="fr-FR" sz="1400" dirty="0"/>
          </a:p>
          <a:p>
            <a:endParaRPr lang="fr-FR" sz="1400" dirty="0"/>
          </a:p>
        </p:txBody>
      </p:sp>
      <p:sp>
        <p:nvSpPr>
          <p:cNvPr id="2" name="ZoneTexte 1"/>
          <p:cNvSpPr txBox="1"/>
          <p:nvPr/>
        </p:nvSpPr>
        <p:spPr>
          <a:xfrm>
            <a:off x="1331640" y="1480226"/>
            <a:ext cx="7632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xmlns="" id="{046FD03B-C992-AB4E-B86E-D6F7B835967F}"/>
              </a:ext>
            </a:extLst>
          </p:cNvPr>
          <p:cNvSpPr txBox="1"/>
          <p:nvPr/>
        </p:nvSpPr>
        <p:spPr>
          <a:xfrm>
            <a:off x="488513" y="1412776"/>
            <a:ext cx="8208143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000" b="1" dirty="0">
                <a:solidFill>
                  <a:srgbClr val="00206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International exchanges</a:t>
            </a:r>
          </a:p>
          <a:p>
            <a:endParaRPr lang="en-CA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A2020 Visitor package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to stay 6 months over a 3 years period as a visitor researcher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the grant is covering travel and accommodation costs up to 20 K€ </a:t>
            </a:r>
            <a:endParaRPr lang="en-CA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A2020 Sabbatical package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to </a:t>
            </a:r>
            <a:r>
              <a:rPr lang="fr-FR" dirty="0" err="1"/>
              <a:t>stay</a:t>
            </a:r>
            <a:r>
              <a:rPr lang="fr-FR" dirty="0"/>
              <a:t> 6 </a:t>
            </a:r>
            <a:r>
              <a:rPr lang="fr-FR" dirty="0" err="1"/>
              <a:t>month</a:t>
            </a:r>
            <a:r>
              <a:rPr lang="fr-FR" dirty="0"/>
              <a:t> in a </a:t>
            </a:r>
            <a:r>
              <a:rPr lang="fr-FR" dirty="0" err="1"/>
              <a:t>row</a:t>
            </a:r>
            <a:r>
              <a:rPr lang="fr-FR" dirty="0"/>
              <a:t> in </a:t>
            </a:r>
            <a:r>
              <a:rPr lang="en-US" dirty="0"/>
              <a:t>one of the IVADO laboratories.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the grant is also covering travel and accommodation costs up to 20 K€ </a:t>
            </a:r>
            <a:endParaRPr lang="en-CA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A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algn="ctr"/>
            <a:r>
              <a:rPr lang="en-CA" sz="2000" b="1" dirty="0">
                <a:solidFill>
                  <a:srgbClr val="00206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Joint research project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A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A2020 International Challenge (200 k€ still available for 2019)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funding</a:t>
            </a:r>
            <a:r>
              <a:rPr lang="fr-FR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one </a:t>
            </a:r>
            <a:r>
              <a:rPr lang="fr-FR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year</a:t>
            </a:r>
            <a:r>
              <a:rPr lang="fr-FR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post-doc for a </a:t>
            </a:r>
            <a:r>
              <a:rPr lang="fr-FR" dirty="0" err="1" smtClean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common</a:t>
            </a:r>
            <a:r>
              <a:rPr lang="fr-FR" dirty="0" smtClean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fr-FR" dirty="0" err="1" smtClean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project</a:t>
            </a:r>
            <a:r>
              <a:rPr lang="fr-FR" dirty="0" smtClean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fr-FR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between</a:t>
            </a:r>
            <a:r>
              <a:rPr lang="fr-FR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fr-FR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research</a:t>
            </a:r>
            <a:r>
              <a:rPr lang="fr-FR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 teams </a:t>
            </a:r>
            <a:r>
              <a:rPr lang="fr-FR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from</a:t>
            </a:r>
            <a:r>
              <a:rPr lang="fr-FR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A2020 and IVADO. </a:t>
            </a:r>
            <a:endParaRPr lang="en-CA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Co-funding PhD students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to be developed</a:t>
            </a:r>
          </a:p>
        </p:txBody>
      </p:sp>
    </p:spTree>
    <p:extLst>
      <p:ext uri="{BB962C8B-B14F-4D97-AF65-F5344CB8AC3E}">
        <p14:creationId xmlns:p14="http://schemas.microsoft.com/office/powerpoint/2010/main" val="395777349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Noir">
  <a:themeElements>
    <a:clrScheme name="Personnalisée 1">
      <a:dk1>
        <a:sysClr val="windowText" lastClr="000000"/>
      </a:dk1>
      <a:lt1>
        <a:sysClr val="window" lastClr="FFFFFF"/>
      </a:lt1>
      <a:dk2>
        <a:srgbClr val="304A6A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7754</TotalTime>
  <Words>592</Words>
  <Application>Microsoft Office PowerPoint</Application>
  <PresentationFormat>Affichage à l'écran (4:3)</PresentationFormat>
  <Paragraphs>126</Paragraphs>
  <Slides>9</Slides>
  <Notes>3</Notes>
  <HiddenSlides>0</HiddenSlides>
  <MMClips>0</MMClips>
  <ScaleCrop>false</ScaleCrop>
  <HeadingPairs>
    <vt:vector size="4" baseType="variant">
      <vt:variant>
        <vt:lpstr>Thème</vt:lpstr>
      </vt:variant>
      <vt:variant>
        <vt:i4>2</vt:i4>
      </vt:variant>
      <vt:variant>
        <vt:lpstr>Titres des diapositives</vt:lpstr>
      </vt:variant>
      <vt:variant>
        <vt:i4>9</vt:i4>
      </vt:variant>
    </vt:vector>
  </HeadingPairs>
  <TitlesOfParts>
    <vt:vector size="11" baseType="lpstr">
      <vt:lpstr>Thème Office</vt:lpstr>
      <vt:lpstr>Noir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------</dc:creator>
  <cp:lastModifiedBy>------</cp:lastModifiedBy>
  <cp:revision>293</cp:revision>
  <cp:lastPrinted>2017-06-30T08:55:19Z</cp:lastPrinted>
  <dcterms:created xsi:type="dcterms:W3CDTF">2018-09-28T10:03:08Z</dcterms:created>
  <dcterms:modified xsi:type="dcterms:W3CDTF">2019-10-04T16:07:24Z</dcterms:modified>
</cp:coreProperties>
</file>