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2" r:id="rId4"/>
    <p:sldId id="259"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howGuides="1">
      <p:cViewPr>
        <p:scale>
          <a:sx n="72" d="100"/>
          <a:sy n="72" d="100"/>
        </p:scale>
        <p:origin x="-123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DC5A5-C1D0-B64F-BFB3-CBEA8DE59F3C}" type="datetimeFigureOut">
              <a:rPr lang="fr-FR" smtClean="0"/>
              <a:t>18/02/2021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F89B-D5E0-2248-92F5-EE51EF1B484C}" type="slidenum">
              <a:rPr lang="fr-FR" smtClean="0"/>
              <a:t>‹N°›</a:t>
            </a:fld>
            <a:endParaRPr lang="fr-FR"/>
          </a:p>
        </p:txBody>
      </p:sp>
    </p:spTree>
    <p:extLst>
      <p:ext uri="{BB962C8B-B14F-4D97-AF65-F5344CB8AC3E}">
        <p14:creationId xmlns:p14="http://schemas.microsoft.com/office/powerpoint/2010/main" val="36515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Discours </a:t>
            </a:r>
            <a:r>
              <a:rPr lang="fr-FR" dirty="0" err="1"/>
              <a:t>Boisserpien</a:t>
            </a:r>
            <a:endParaRPr lang="fr-FR" dirty="0"/>
          </a:p>
        </p:txBody>
      </p:sp>
      <p:sp>
        <p:nvSpPr>
          <p:cNvPr id="4" name="Espace réservé du numéro de diapositive 3"/>
          <p:cNvSpPr>
            <a:spLocks noGrp="1"/>
          </p:cNvSpPr>
          <p:nvPr>
            <p:ph type="sldNum" sz="quarter" idx="5"/>
          </p:nvPr>
        </p:nvSpPr>
        <p:spPr/>
        <p:txBody>
          <a:bodyPr/>
          <a:lstStyle/>
          <a:p>
            <a:fld id="{5331F89B-D5E0-2248-92F5-EE51EF1B484C}" type="slidenum">
              <a:rPr lang="fr-FR" smtClean="0"/>
              <a:t>1</a:t>
            </a:fld>
            <a:endParaRPr lang="fr-FR"/>
          </a:p>
        </p:txBody>
      </p:sp>
    </p:spTree>
    <p:extLst>
      <p:ext uri="{BB962C8B-B14F-4D97-AF65-F5344CB8AC3E}">
        <p14:creationId xmlns:p14="http://schemas.microsoft.com/office/powerpoint/2010/main" val="2378283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Dont Image, reconnaissance de formes et apprentissage profond d'Harold </a:t>
            </a:r>
            <a:r>
              <a:rPr lang="fr-FR" dirty="0" err="1"/>
              <a:t>Mouchère</a:t>
            </a:r>
            <a:r>
              <a:rPr lang="fr-FR" dirty="0"/>
              <a:t> si le thème IA était vraiment mis en avant</a:t>
            </a:r>
          </a:p>
        </p:txBody>
      </p:sp>
      <p:sp>
        <p:nvSpPr>
          <p:cNvPr id="4" name="Espace réservé du numéro de diapositive 3"/>
          <p:cNvSpPr>
            <a:spLocks noGrp="1"/>
          </p:cNvSpPr>
          <p:nvPr>
            <p:ph type="sldNum" sz="quarter" idx="5"/>
          </p:nvPr>
        </p:nvSpPr>
        <p:spPr/>
        <p:txBody>
          <a:bodyPr/>
          <a:lstStyle/>
          <a:p>
            <a:fld id="{5331F89B-D5E0-2248-92F5-EE51EF1B484C}" type="slidenum">
              <a:rPr lang="fr-FR" smtClean="0"/>
              <a:t>5</a:t>
            </a:fld>
            <a:endParaRPr lang="fr-FR"/>
          </a:p>
        </p:txBody>
      </p:sp>
    </p:spTree>
    <p:extLst>
      <p:ext uri="{BB962C8B-B14F-4D97-AF65-F5344CB8AC3E}">
        <p14:creationId xmlns:p14="http://schemas.microsoft.com/office/powerpoint/2010/main" val="4254215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2509083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22968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45381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14034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239509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292BB51-3F87-4ABF-84E6-4E55440E5B7E}"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60369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292BB51-3F87-4ABF-84E6-4E55440E5B7E}" type="datetimeFigureOut">
              <a:rPr lang="fr-FR" smtClean="0"/>
              <a:t>18/02/2021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177036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292BB51-3F87-4ABF-84E6-4E55440E5B7E}" type="datetimeFigureOut">
              <a:rPr lang="fr-FR" smtClean="0"/>
              <a:t>18/02/2021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29702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92BB51-3F87-4ABF-84E6-4E55440E5B7E}" type="datetimeFigureOut">
              <a:rPr lang="fr-FR" smtClean="0"/>
              <a:t>18/02/2021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320163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292BB51-3F87-4ABF-84E6-4E55440E5B7E}"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423094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292BB51-3F87-4ABF-84E6-4E55440E5B7E}" type="datetimeFigureOut">
              <a:rPr lang="fr-FR" smtClean="0"/>
              <a:t>18/02/2021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189DE-30E3-450C-A1BD-A8AC72BC0FB8}" type="slidenum">
              <a:rPr lang="fr-FR" smtClean="0"/>
              <a:t>‹N°›</a:t>
            </a:fld>
            <a:endParaRPr lang="fr-FR"/>
          </a:p>
        </p:txBody>
      </p:sp>
    </p:spTree>
    <p:extLst>
      <p:ext uri="{BB962C8B-B14F-4D97-AF65-F5344CB8AC3E}">
        <p14:creationId xmlns:p14="http://schemas.microsoft.com/office/powerpoint/2010/main" val="5187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2BB51-3F87-4ABF-84E6-4E55440E5B7E}" type="datetimeFigureOut">
              <a:rPr lang="fr-FR" smtClean="0"/>
              <a:t>18/02/2021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189DE-30E3-450C-A1BD-A8AC72BC0FB8}" type="slidenum">
              <a:rPr lang="fr-FR" smtClean="0"/>
              <a:t>‹N°›</a:t>
            </a:fld>
            <a:endParaRPr lang="fr-FR"/>
          </a:p>
        </p:txBody>
      </p:sp>
    </p:spTree>
    <p:extLst>
      <p:ext uri="{BB962C8B-B14F-4D97-AF65-F5344CB8AC3E}">
        <p14:creationId xmlns:p14="http://schemas.microsoft.com/office/powerpoint/2010/main" val="1806694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lecom-evolution.fr/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apms-conference.org/" TargetMode="External"/><Relationship Id="rId5" Type="http://schemas.openxmlformats.org/officeDocument/2006/relationships/hyperlink" Target="https://catalogue.ivado.umontreal.ca/Web/MyCatalog/ViewP?pid=DwpGfXsYFQ5dNLAWEt9mWQ%3d%3d&amp;id=nEhGP8rT7JIzvZQYUOcwdw%3d%3d&amp;lang=en-CA" TargetMode="External"/><Relationship Id="rId4" Type="http://schemas.openxmlformats.org/officeDocument/2006/relationships/hyperlink" Target="https://ed-mathstic.doctorat-bretagneloire.fr/sites/default/files/u50/catalogue-formations-scientifiques-2018-2019-v2019.01.2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8496" y="2636912"/>
            <a:ext cx="7056783" cy="3693319"/>
          </a:xfrm>
          <a:prstGeom prst="rect">
            <a:avLst/>
          </a:prstGeom>
        </p:spPr>
        <p:txBody>
          <a:bodyPr wrap="square">
            <a:spAutoFit/>
          </a:bodyPr>
          <a:lstStyle/>
          <a:p>
            <a:r>
              <a:rPr lang="fr-FR" dirty="0"/>
              <a:t>Il s’agira plus particulièrement d’accompagner les entreprises régionales </a:t>
            </a:r>
            <a:r>
              <a:rPr lang="fr-FR" b="1" dirty="0"/>
              <a:t>dans l’utilisation de leurs données « de façon intelligente »</a:t>
            </a:r>
            <a:r>
              <a:rPr lang="fr-FR" dirty="0"/>
              <a:t> pour les aider à résoudre leurs problématiques métiers (la technologie est un moyen au service des entreprises)</a:t>
            </a:r>
          </a:p>
          <a:p>
            <a:endParaRPr lang="fr-FR" dirty="0"/>
          </a:p>
          <a:p>
            <a:r>
              <a:rPr lang="fr-FR" b="1" dirty="0"/>
              <a:t>L’ambition de DIVA </a:t>
            </a:r>
            <a:r>
              <a:rPr lang="fr-FR" dirty="0"/>
              <a:t>est de faire monter en compétences les entreprises sur l’utilisation de leurs données. Il s’agira de leur donner envie de se lancer pour les moins convaincues ou de renforcer leurs compétences et leurs moyens pour les plus expertes. </a:t>
            </a:r>
          </a:p>
          <a:p>
            <a:endParaRPr lang="fr-FR" dirty="0"/>
          </a:p>
          <a:p>
            <a:pPr lvl="0"/>
            <a:r>
              <a:rPr lang="fr-FR" b="1" dirty="0"/>
              <a:t>Filières++ concernées</a:t>
            </a:r>
            <a:r>
              <a:rPr lang="fr-FR" dirty="0"/>
              <a:t> : aéronautique, naval, automobile, santé, agro-agri, énergie &amp; environnement, économie de la mer, mobilité et tourisme.</a:t>
            </a:r>
          </a:p>
          <a:p>
            <a:endParaRPr lang="fr-FR" dirty="0"/>
          </a:p>
        </p:txBody>
      </p:sp>
      <p:sp>
        <p:nvSpPr>
          <p:cNvPr id="6" name="Rectangle 5"/>
          <p:cNvSpPr/>
          <p:nvPr/>
        </p:nvSpPr>
        <p:spPr>
          <a:xfrm>
            <a:off x="1726203" y="404664"/>
            <a:ext cx="6264695" cy="2123658"/>
          </a:xfrm>
          <a:prstGeom prst="rect">
            <a:avLst/>
          </a:prstGeom>
        </p:spPr>
        <p:txBody>
          <a:bodyPr vert="horz" lIns="91440" tIns="45720" rIns="91440" bIns="45720" rtlCol="0" anchor="ctr">
            <a:normAutofit/>
          </a:bodyPr>
          <a:lstStyle/>
          <a:p>
            <a:pPr algn="ctr">
              <a:spcBef>
                <a:spcPct val="0"/>
              </a:spcBef>
            </a:pPr>
            <a:r>
              <a:rPr lang="fr-FR" sz="4400" dirty="0">
                <a:latin typeface="+mj-lt"/>
                <a:ea typeface="+mj-ea"/>
                <a:cs typeface="+mj-cs"/>
              </a:rPr>
              <a:t>EDIH DIVA</a:t>
            </a:r>
          </a:p>
          <a:p>
            <a:pPr algn="ctr">
              <a:spcBef>
                <a:spcPct val="0"/>
              </a:spcBef>
            </a:pPr>
            <a:r>
              <a:rPr lang="fr-FR" sz="4400" dirty="0">
                <a:latin typeface="+mj-lt"/>
                <a:ea typeface="+mj-ea"/>
                <a:cs typeface="+mj-cs"/>
              </a:rPr>
              <a:t>« Thématique » retenue</a:t>
            </a:r>
          </a:p>
        </p:txBody>
      </p:sp>
    </p:spTree>
    <p:extLst>
      <p:ext uri="{BB962C8B-B14F-4D97-AF65-F5344CB8AC3E}">
        <p14:creationId xmlns:p14="http://schemas.microsoft.com/office/powerpoint/2010/main" val="1384069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6131" y="260648"/>
            <a:ext cx="7643192" cy="868958"/>
          </a:xfrm>
        </p:spPr>
        <p:txBody>
          <a:bodyPr/>
          <a:lstStyle/>
          <a:p>
            <a:r>
              <a:rPr lang="fr-FR" dirty="0"/>
              <a:t>Offre de service DIVA</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6000" y="1412776"/>
            <a:ext cx="7067128" cy="3018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1"/>
          <p:cNvSpPr txBox="1">
            <a:spLocks/>
          </p:cNvSpPr>
          <p:nvPr/>
        </p:nvSpPr>
        <p:spPr>
          <a:xfrm>
            <a:off x="323528" y="4581128"/>
            <a:ext cx="8229600" cy="19442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1600" b="1" dirty="0">
                <a:latin typeface="+mn-lt"/>
              </a:rPr>
              <a:t>Exemples d’offres de services :</a:t>
            </a:r>
          </a:p>
          <a:p>
            <a:pPr marL="285750" indent="-285750" algn="l">
              <a:buFont typeface="Arial" panose="020B0604020202020204" pitchFamily="34" charset="0"/>
              <a:buChar char="•"/>
            </a:pPr>
            <a:r>
              <a:rPr lang="fr-FR" sz="1600" dirty="0">
                <a:latin typeface="+mn-lt"/>
              </a:rPr>
              <a:t>Formation : </a:t>
            </a:r>
          </a:p>
          <a:p>
            <a:pPr marL="898525" indent="-285750" algn="l">
              <a:buFont typeface="Wingdings" panose="05000000000000000000" pitchFamily="2" charset="2"/>
              <a:buChar char="ü"/>
            </a:pPr>
            <a:r>
              <a:rPr lang="fr-FR" sz="1600" dirty="0">
                <a:latin typeface="+mn-lt"/>
              </a:rPr>
              <a:t>Organisation d’un </a:t>
            </a:r>
            <a:r>
              <a:rPr lang="fr-FR" sz="1600" dirty="0" err="1">
                <a:latin typeface="+mn-lt"/>
              </a:rPr>
              <a:t>bootcamp</a:t>
            </a:r>
            <a:r>
              <a:rPr lang="fr-FR" sz="1600" dirty="0">
                <a:latin typeface="+mn-lt"/>
              </a:rPr>
              <a:t> thématique</a:t>
            </a:r>
          </a:p>
          <a:p>
            <a:pPr marL="898525" indent="-285750" algn="l">
              <a:buFont typeface="Wingdings" panose="05000000000000000000" pitchFamily="2" charset="2"/>
              <a:buChar char="ü"/>
            </a:pPr>
            <a:r>
              <a:rPr lang="fr-FR" sz="1600" dirty="0">
                <a:latin typeface="+mn-lt"/>
              </a:rPr>
              <a:t>Organisation de formation continue sur mesure</a:t>
            </a:r>
          </a:p>
          <a:p>
            <a:pPr marL="285750" indent="-285750" algn="l">
              <a:buFont typeface="Arial" panose="020B0604020202020204" pitchFamily="34" charset="0"/>
              <a:buChar char="•"/>
            </a:pPr>
            <a:r>
              <a:rPr lang="fr-FR" sz="1600" dirty="0" err="1">
                <a:latin typeface="+mn-lt"/>
              </a:rPr>
              <a:t>PoC</a:t>
            </a:r>
            <a:r>
              <a:rPr lang="fr-FR" sz="1600" dirty="0">
                <a:latin typeface="+mn-lt"/>
              </a:rPr>
              <a:t> : </a:t>
            </a:r>
          </a:p>
          <a:p>
            <a:pPr marL="898525" lvl="1" indent="-285750">
              <a:buFont typeface="Wingdings" panose="05000000000000000000" pitchFamily="2" charset="2"/>
              <a:buChar char="ü"/>
            </a:pPr>
            <a:r>
              <a:rPr lang="fr-FR" sz="1600" dirty="0"/>
              <a:t>Conception du cahier des charges</a:t>
            </a:r>
          </a:p>
          <a:p>
            <a:pPr marL="898525" lvl="1" indent="-285750">
              <a:buFont typeface="Wingdings" panose="05000000000000000000" pitchFamily="2" charset="2"/>
              <a:buChar char="ü"/>
            </a:pPr>
            <a:r>
              <a:rPr lang="fr-FR" sz="1600" dirty="0"/>
              <a:t>Calcul du ROI</a:t>
            </a:r>
          </a:p>
          <a:p>
            <a:pPr marL="898525" lvl="1" indent="-285750">
              <a:buFont typeface="Wingdings" panose="05000000000000000000" pitchFamily="2" charset="2"/>
              <a:buChar char="ü"/>
            </a:pPr>
            <a:r>
              <a:rPr lang="fr-FR" sz="1600" dirty="0"/>
              <a:t>Mise à disposition d’entrepôt de données. </a:t>
            </a:r>
            <a:r>
              <a:rPr lang="fr-FR" sz="1600" dirty="0">
                <a:solidFill>
                  <a:srgbClr val="FF0000"/>
                </a:solidFill>
              </a:rPr>
              <a:t>Comment?</a:t>
            </a:r>
          </a:p>
        </p:txBody>
      </p:sp>
    </p:spTree>
    <p:extLst>
      <p:ext uri="{BB962C8B-B14F-4D97-AF65-F5344CB8AC3E}">
        <p14:creationId xmlns:p14="http://schemas.microsoft.com/office/powerpoint/2010/main" val="3865573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Description services </a:t>
            </a:r>
            <a:r>
              <a:rPr lang="fr-FR" dirty="0" smtClean="0"/>
              <a:t>(1/2</a:t>
            </a:r>
            <a:r>
              <a:rPr lang="fr-FR"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8555958" cy="527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478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Description services (2/2)</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869" y="1844824"/>
            <a:ext cx="8320261" cy="3020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2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27AB4BE-5512-D140-99C3-96FDDA0FDD9E}"/>
              </a:ext>
            </a:extLst>
          </p:cNvPr>
          <p:cNvSpPr>
            <a:spLocks noGrp="1"/>
          </p:cNvSpPr>
          <p:nvPr>
            <p:ph type="title"/>
          </p:nvPr>
        </p:nvSpPr>
        <p:spPr/>
        <p:txBody>
          <a:bodyPr>
            <a:normAutofit/>
          </a:bodyPr>
          <a:lstStyle/>
          <a:p>
            <a:r>
              <a:rPr lang="fr-FR" sz="3200" dirty="0"/>
              <a:t>Remue </a:t>
            </a:r>
            <a:r>
              <a:rPr lang="fr-FR" sz="3200"/>
              <a:t>méninges lot7 </a:t>
            </a:r>
            <a:r>
              <a:rPr lang="fr-FR" sz="3200" dirty="0"/>
              <a:t>« </a:t>
            </a:r>
            <a:r>
              <a:rPr lang="fr-FR" sz="3200" dirty="0" err="1"/>
              <a:t>Skills</a:t>
            </a:r>
            <a:r>
              <a:rPr lang="fr-FR" sz="3200" dirty="0"/>
              <a:t> &amp;Training »</a:t>
            </a:r>
          </a:p>
        </p:txBody>
      </p:sp>
      <p:sp>
        <p:nvSpPr>
          <p:cNvPr id="3" name="Espace réservé du contenu 2">
            <a:extLst>
              <a:ext uri="{FF2B5EF4-FFF2-40B4-BE49-F238E27FC236}">
                <a16:creationId xmlns="" xmlns:a16="http://schemas.microsoft.com/office/drawing/2014/main" id="{3B28E9D2-72E7-5C45-969D-B91C79440010}"/>
              </a:ext>
            </a:extLst>
          </p:cNvPr>
          <p:cNvSpPr>
            <a:spLocks noGrp="1"/>
          </p:cNvSpPr>
          <p:nvPr>
            <p:ph idx="1"/>
          </p:nvPr>
        </p:nvSpPr>
        <p:spPr>
          <a:xfrm>
            <a:off x="457200" y="1600200"/>
            <a:ext cx="8229600" cy="4925144"/>
          </a:xfrm>
        </p:spPr>
        <p:txBody>
          <a:bodyPr>
            <a:normAutofit fontScale="55000" lnSpcReduction="20000"/>
          </a:bodyPr>
          <a:lstStyle/>
          <a:p>
            <a:r>
              <a:rPr lang="fr-FR" dirty="0" err="1"/>
              <a:t>Technoférences</a:t>
            </a:r>
            <a:r>
              <a:rPr lang="fr-FR" dirty="0"/>
              <a:t> et Webinaires des pôles en particulier I&amp;R et EMC2</a:t>
            </a:r>
          </a:p>
          <a:p>
            <a:r>
              <a:rPr lang="fr-FR" dirty="0"/>
              <a:t>Accès catalogue des formations continues de nos établissements via :</a:t>
            </a:r>
          </a:p>
          <a:p>
            <a:pPr lvl="1"/>
            <a:r>
              <a:rPr lang="fr-FR" dirty="0">
                <a:hlinkClick r:id="rId3"/>
              </a:rPr>
              <a:t>Télécom évolution</a:t>
            </a:r>
            <a:r>
              <a:rPr lang="fr-FR" dirty="0"/>
              <a:t> pour IMTA</a:t>
            </a:r>
          </a:p>
          <a:p>
            <a:pPr lvl="1"/>
            <a:r>
              <a:rPr lang="fr-FR" dirty="0"/>
              <a:t>X pour Centrale</a:t>
            </a:r>
          </a:p>
          <a:p>
            <a:pPr lvl="1"/>
            <a:r>
              <a:rPr lang="fr-FR" dirty="0"/>
              <a:t>Z pour Universités</a:t>
            </a:r>
          </a:p>
          <a:p>
            <a:pPr lvl="1"/>
            <a:endParaRPr lang="fr-FR" dirty="0"/>
          </a:p>
          <a:p>
            <a:r>
              <a:rPr lang="fr-FR" i="1" dirty="0" err="1"/>
              <a:t>JobBoard</a:t>
            </a:r>
            <a:r>
              <a:rPr lang="fr-FR" i="1" dirty="0"/>
              <a:t> des offres d’emplois des entreprises pour les établissements ESR?</a:t>
            </a:r>
          </a:p>
          <a:p>
            <a:r>
              <a:rPr lang="fr-FR" dirty="0"/>
              <a:t>Accès MOOC développés par nos établissements</a:t>
            </a:r>
          </a:p>
          <a:p>
            <a:r>
              <a:rPr lang="fr-FR" dirty="0"/>
              <a:t>Accès formations en apprentissage de nos établissement</a:t>
            </a:r>
          </a:p>
          <a:p>
            <a:r>
              <a:rPr lang="fr-FR" dirty="0"/>
              <a:t>Création de formation/parcours spécifique par exemple sur la frugalité</a:t>
            </a:r>
          </a:p>
          <a:p>
            <a:pPr marL="457200" lvl="1" indent="0">
              <a:buNone/>
            </a:pPr>
            <a:endParaRPr lang="fr-FR" dirty="0"/>
          </a:p>
          <a:p>
            <a:r>
              <a:rPr lang="fr-FR" dirty="0"/>
              <a:t>Modules transverses feue école doctorale </a:t>
            </a:r>
            <a:r>
              <a:rPr lang="fr-FR" dirty="0">
                <a:hlinkClick r:id="rId4"/>
              </a:rPr>
              <a:t>MathsStic + </a:t>
            </a:r>
            <a:r>
              <a:rPr lang="fr-FR" dirty="0"/>
              <a:t>à ouvrir aux ingénieurs ? à créer pour AIBy4  si option IA mise en avant</a:t>
            </a:r>
          </a:p>
          <a:p>
            <a:r>
              <a:rPr lang="fr-FR" dirty="0"/>
              <a:t>Création de parcours spécifiques par exemple sur la frugalité</a:t>
            </a:r>
            <a:br>
              <a:rPr lang="fr-FR" dirty="0"/>
            </a:br>
            <a:endParaRPr lang="fr-FR" dirty="0"/>
          </a:p>
          <a:p>
            <a:r>
              <a:rPr lang="fr-FR" dirty="0"/>
              <a:t>Accès écoles (</a:t>
            </a:r>
            <a:r>
              <a:rPr lang="fr-FR" dirty="0" err="1"/>
              <a:t>co</a:t>
            </a:r>
            <a:r>
              <a:rPr lang="fr-FR" dirty="0"/>
              <a:t>?-)organisées par des partenaires dont </a:t>
            </a:r>
            <a:r>
              <a:rPr lang="fr-FR" dirty="0">
                <a:hlinkClick r:id="rId5"/>
              </a:rPr>
              <a:t>Machine Learning </a:t>
            </a:r>
            <a:r>
              <a:rPr lang="fr-FR" dirty="0"/>
              <a:t>par IVADO/MILA</a:t>
            </a:r>
          </a:p>
          <a:p>
            <a:r>
              <a:rPr lang="fr-FR" dirty="0"/>
              <a:t>Doctoral workshop(s) et tutoriaux associés à des conférences organisées en </a:t>
            </a:r>
            <a:r>
              <a:rPr lang="fr-FR" dirty="0" err="1"/>
              <a:t>PdL</a:t>
            </a:r>
            <a:r>
              <a:rPr lang="fr-FR" dirty="0"/>
              <a:t> par exemple </a:t>
            </a:r>
            <a:r>
              <a:rPr lang="fr-FR" dirty="0">
                <a:hlinkClick r:id="rId6"/>
              </a:rPr>
              <a:t>APMS 2021</a:t>
            </a:r>
            <a:r>
              <a:rPr lang="fr-FR" dirty="0"/>
              <a:t>. </a:t>
            </a:r>
            <a:r>
              <a:rPr lang="fr-FR" dirty="0">
                <a:solidFill>
                  <a:srgbClr val="FF0000"/>
                </a:solidFill>
              </a:rPr>
              <a:t>Bof bof</a:t>
            </a:r>
          </a:p>
          <a:p>
            <a:endParaRPr lang="fr-FR" dirty="0"/>
          </a:p>
        </p:txBody>
      </p:sp>
    </p:spTree>
    <p:extLst>
      <p:ext uri="{BB962C8B-B14F-4D97-AF65-F5344CB8AC3E}">
        <p14:creationId xmlns:p14="http://schemas.microsoft.com/office/powerpoint/2010/main" val="2674918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189</Words>
  <Application>Microsoft Office PowerPoint</Application>
  <PresentationFormat>Affichage à l'écran (4:3)</PresentationFormat>
  <Paragraphs>38</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Offre de service DIVA</vt:lpstr>
      <vt:lpstr>Description services (1/2)</vt:lpstr>
      <vt:lpstr>Description services (2/2)</vt:lpstr>
      <vt:lpstr>Remue méninges lot7 « Skills &amp;Training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c:creator>
  <cp:lastModifiedBy>------</cp:lastModifiedBy>
  <cp:revision>15</cp:revision>
  <dcterms:created xsi:type="dcterms:W3CDTF">2021-02-17T09:39:46Z</dcterms:created>
  <dcterms:modified xsi:type="dcterms:W3CDTF">2021-02-18T09:01:15Z</dcterms:modified>
</cp:coreProperties>
</file>