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7" r:id="rId3"/>
    <p:sldId id="265" r:id="rId4"/>
    <p:sldId id="266" r:id="rId5"/>
    <p:sldId id="276" r:id="rId6"/>
    <p:sldId id="281" r:id="rId7"/>
    <p:sldId id="282" r:id="rId8"/>
    <p:sldId id="283" r:id="rId9"/>
    <p:sldId id="284" r:id="rId10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76A954C9-409F-4FCE-9EC9-2330B3E4024C}">
          <p14:sldIdLst>
            <p14:sldId id="257"/>
            <p14:sldId id="265"/>
            <p14:sldId id="266"/>
            <p14:sldId id="276"/>
            <p14:sldId id="281"/>
            <p14:sldId id="282"/>
            <p14:sldId id="283"/>
            <p14:sldId id="28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ierre Cointe" initials="PC" lastIdx="3" clrIdx="0"/>
  <p:cmAuthor id="1" name="Microsoft Office User" initials="MOU" lastIdx="2" clrIdx="1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19" autoAdjust="0"/>
    <p:restoredTop sz="94469" autoAdjust="0"/>
  </p:normalViewPr>
  <p:slideViewPr>
    <p:cSldViewPr>
      <p:cViewPr varScale="1">
        <p:scale>
          <a:sx n="111" d="100"/>
          <a:sy n="111" d="100"/>
        </p:scale>
        <p:origin x="784" y="192"/>
      </p:cViewPr>
      <p:guideLst>
        <p:guide orient="horz" pos="2160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6-26T16:30:25.074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  <p:cm authorId="1" dt="2019-06-26T16:32:18.063" idx="2">
    <p:pos x="4688" y="1641"/>
    <p:text>C'est quoi ? une typo LunchTeam</p:text>
    <p:extLst>
      <p:ext uri="{C676402C-5697-4E1C-873F-D02D1690AC5C}">
        <p15:threadingInfo xmlns:p15="http://schemas.microsoft.com/office/powerpoint/2012/main" timeZoneBias="-1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3450EE-3637-4B7E-A2E8-EBB6770E80E4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B24BE-B17B-4BDD-802A-1D97A753786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77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EE3F3C-DC13-6346-BB43-48F275D3AC02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564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B24BE-B17B-4BDD-802A-1D97A753786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4501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B24BE-B17B-4BDD-802A-1D97A753786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177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2993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75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9469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504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382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94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751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782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989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6575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595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5767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523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3881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39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90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2063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554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315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65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211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36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81214-C2CB-4CE9-91E2-F1127CD41927}" type="datetimeFigureOut">
              <a:rPr lang="fr-FR" smtClean="0"/>
              <a:pPr/>
              <a:t>26/06/2019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ADFB4-2527-4CD7-A2D9-81DDCAA8385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953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2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3C7D31F-8AE5-6B4C-8DFE-2D20A9EB00DB}" type="datetimeFigureOut">
              <a:rPr lang="fr-FR" smtClean="0">
                <a:solidFill>
                  <a:prstClr val="white">
                    <a:tint val="75000"/>
                  </a:prstClr>
                </a:solidFill>
              </a:rPr>
              <a:pPr defTabSz="457200"/>
              <a:t>26/06/2019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55E4ED2E-BD34-F443-A0D7-82AC22A555DC}" type="slidenum">
              <a:rPr lang="fr-FR" smtClean="0">
                <a:solidFill>
                  <a:prstClr val="white">
                    <a:tint val="75000"/>
                  </a:prstClr>
                </a:solidFill>
              </a:rPr>
              <a:pPr defTabSz="457200"/>
              <a:t>‹N°›</a:t>
            </a:fld>
            <a:endParaRPr lang="fr-FR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3048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ndir un rectangle à un seul coin 2"/>
          <p:cNvSpPr/>
          <p:nvPr/>
        </p:nvSpPr>
        <p:spPr>
          <a:xfrm flipH="1" flipV="1">
            <a:off x="0" y="0"/>
            <a:ext cx="9144000" cy="6858000"/>
          </a:xfrm>
          <a:prstGeom prst="round1Rect">
            <a:avLst/>
          </a:prstGeom>
          <a:solidFill>
            <a:srgbClr val="EB4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5229200"/>
          </a:xfrm>
          <a:prstGeom prst="rect">
            <a:avLst/>
          </a:prstGeom>
          <a:solidFill>
            <a:srgbClr val="1B233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fr-FR">
              <a:solidFill>
                <a:prstClr val="white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60648"/>
            <a:ext cx="5260559" cy="1227011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3146498" y="6237312"/>
            <a:ext cx="1305053" cy="276999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defTabSz="457200"/>
            <a:r>
              <a:rPr lang="fr-FR" sz="1200" b="1" dirty="0">
                <a:solidFill>
                  <a:srgbClr val="1B233B"/>
                </a:solidFill>
                <a:latin typeface="Helvetica Neue"/>
                <a:cs typeface="Helvetica Neue"/>
              </a:rPr>
              <a:t>27.06.19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131840" y="5619711"/>
            <a:ext cx="462275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457200"/>
            <a:r>
              <a:rPr lang="fr-FR" sz="2400" b="1" dirty="0">
                <a:solidFill>
                  <a:srgbClr val="FFFFFF"/>
                </a:solidFill>
                <a:latin typeface="Helvetica"/>
                <a:cs typeface="Helvetica"/>
              </a:rPr>
              <a:t>Mission IVADO - octobre 2019</a:t>
            </a:r>
          </a:p>
        </p:txBody>
      </p:sp>
      <p:pic>
        <p:nvPicPr>
          <p:cNvPr id="4" name="Image 3" descr="label_rfi_blanc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042" y="5733256"/>
            <a:ext cx="2090766" cy="696241"/>
          </a:xfrm>
          <a:prstGeom prst="rect">
            <a:avLst/>
          </a:prstGeom>
        </p:spPr>
      </p:pic>
      <p:pic>
        <p:nvPicPr>
          <p:cNvPr id="8" name="Picture 2" descr="Montréal / Université de Montréal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762" y="1827875"/>
            <a:ext cx="4272476" cy="320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261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4"/>
          <p:cNvSpPr/>
          <p:nvPr/>
        </p:nvSpPr>
        <p:spPr>
          <a:xfrm>
            <a:off x="1907704" y="188640"/>
            <a:ext cx="5645265" cy="792088"/>
          </a:xfrm>
          <a:custGeom>
            <a:avLst/>
            <a:gdLst>
              <a:gd name="connsiteX0" fmla="*/ 0 w 1613112"/>
              <a:gd name="connsiteY0" fmla="*/ 72009 h 432048"/>
              <a:gd name="connsiteX1" fmla="*/ 720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720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418 h 432257"/>
              <a:gd name="connsiteX1" fmla="*/ 211709 w 1613112"/>
              <a:gd name="connsiteY1" fmla="*/ 209 h 432257"/>
              <a:gd name="connsiteX2" fmla="*/ 1541103 w 1613112"/>
              <a:gd name="connsiteY2" fmla="*/ 209 h 432257"/>
              <a:gd name="connsiteX3" fmla="*/ 1613112 w 1613112"/>
              <a:gd name="connsiteY3" fmla="*/ 72218 h 432257"/>
              <a:gd name="connsiteX4" fmla="*/ 1613112 w 1613112"/>
              <a:gd name="connsiteY4" fmla="*/ 360248 h 432257"/>
              <a:gd name="connsiteX5" fmla="*/ 1541103 w 1613112"/>
              <a:gd name="connsiteY5" fmla="*/ 432257 h 432257"/>
              <a:gd name="connsiteX6" fmla="*/ 72009 w 1613112"/>
              <a:gd name="connsiteY6" fmla="*/ 432257 h 432257"/>
              <a:gd name="connsiteX7" fmla="*/ 0 w 1613112"/>
              <a:gd name="connsiteY7" fmla="*/ 360248 h 432257"/>
              <a:gd name="connsiteX8" fmla="*/ 0 w 1613112"/>
              <a:gd name="connsiteY8" fmla="*/ 148418 h 432257"/>
              <a:gd name="connsiteX0" fmla="*/ 0 w 1613112"/>
              <a:gd name="connsiteY0" fmla="*/ 183242 h 432156"/>
              <a:gd name="connsiteX1" fmla="*/ 211709 w 1613112"/>
              <a:gd name="connsiteY1" fmla="*/ 108 h 432156"/>
              <a:gd name="connsiteX2" fmla="*/ 1541103 w 1613112"/>
              <a:gd name="connsiteY2" fmla="*/ 108 h 432156"/>
              <a:gd name="connsiteX3" fmla="*/ 1613112 w 1613112"/>
              <a:gd name="connsiteY3" fmla="*/ 72117 h 432156"/>
              <a:gd name="connsiteX4" fmla="*/ 1613112 w 1613112"/>
              <a:gd name="connsiteY4" fmla="*/ 360147 h 432156"/>
              <a:gd name="connsiteX5" fmla="*/ 1541103 w 1613112"/>
              <a:gd name="connsiteY5" fmla="*/ 432156 h 432156"/>
              <a:gd name="connsiteX6" fmla="*/ 72009 w 1613112"/>
              <a:gd name="connsiteY6" fmla="*/ 432156 h 432156"/>
              <a:gd name="connsiteX7" fmla="*/ 0 w 1613112"/>
              <a:gd name="connsiteY7" fmla="*/ 360147 h 432156"/>
              <a:gd name="connsiteX8" fmla="*/ 0 w 1613112"/>
              <a:gd name="connsiteY8" fmla="*/ 183242 h 432156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7748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6309 h 435223"/>
              <a:gd name="connsiteX1" fmla="*/ 211709 w 1613112"/>
              <a:gd name="connsiteY1" fmla="*/ 3175 h 435223"/>
              <a:gd name="connsiteX2" fmla="*/ 1379178 w 1613112"/>
              <a:gd name="connsiteY2" fmla="*/ 0 h 435223"/>
              <a:gd name="connsiteX3" fmla="*/ 1613112 w 1613112"/>
              <a:gd name="connsiteY3" fmla="*/ 75184 h 435223"/>
              <a:gd name="connsiteX4" fmla="*/ 1613112 w 1613112"/>
              <a:gd name="connsiteY4" fmla="*/ 363214 h 435223"/>
              <a:gd name="connsiteX5" fmla="*/ 1541103 w 1613112"/>
              <a:gd name="connsiteY5" fmla="*/ 435223 h 435223"/>
              <a:gd name="connsiteX6" fmla="*/ 205359 w 1613112"/>
              <a:gd name="connsiteY6" fmla="*/ 435223 h 435223"/>
              <a:gd name="connsiteX7" fmla="*/ 0 w 1613112"/>
              <a:gd name="connsiteY7" fmla="*/ 248914 h 435223"/>
              <a:gd name="connsiteX8" fmla="*/ 0 w 1613112"/>
              <a:gd name="connsiteY8" fmla="*/ 186309 h 435223"/>
              <a:gd name="connsiteX0" fmla="*/ 0 w 1613112"/>
              <a:gd name="connsiteY0" fmla="*/ 186492 h 435406"/>
              <a:gd name="connsiteX1" fmla="*/ 211709 w 1613112"/>
              <a:gd name="connsiteY1" fmla="*/ 3358 h 435406"/>
              <a:gd name="connsiteX2" fmla="*/ 1379178 w 1613112"/>
              <a:gd name="connsiteY2" fmla="*/ 183 h 435406"/>
              <a:gd name="connsiteX3" fmla="*/ 1613112 w 1613112"/>
              <a:gd name="connsiteY3" fmla="*/ 75367 h 435406"/>
              <a:gd name="connsiteX4" fmla="*/ 1613112 w 1613112"/>
              <a:gd name="connsiteY4" fmla="*/ 363397 h 435406"/>
              <a:gd name="connsiteX5" fmla="*/ 1541103 w 1613112"/>
              <a:gd name="connsiteY5" fmla="*/ 435406 h 435406"/>
              <a:gd name="connsiteX6" fmla="*/ 205359 w 1613112"/>
              <a:gd name="connsiteY6" fmla="*/ 435406 h 435406"/>
              <a:gd name="connsiteX7" fmla="*/ 0 w 1613112"/>
              <a:gd name="connsiteY7" fmla="*/ 249097 h 435406"/>
              <a:gd name="connsiteX8" fmla="*/ 0 w 1613112"/>
              <a:gd name="connsiteY8" fmla="*/ 186492 h 435406"/>
              <a:gd name="connsiteX0" fmla="*/ 0 w 1613112"/>
              <a:gd name="connsiteY0" fmla="*/ 186364 h 435278"/>
              <a:gd name="connsiteX1" fmla="*/ 211709 w 1613112"/>
              <a:gd name="connsiteY1" fmla="*/ 3230 h 435278"/>
              <a:gd name="connsiteX2" fmla="*/ 1379178 w 1613112"/>
              <a:gd name="connsiteY2" fmla="*/ 55 h 435278"/>
              <a:gd name="connsiteX3" fmla="*/ 1613112 w 1613112"/>
              <a:gd name="connsiteY3" fmla="*/ 173664 h 435278"/>
              <a:gd name="connsiteX4" fmla="*/ 1613112 w 1613112"/>
              <a:gd name="connsiteY4" fmla="*/ 363269 h 435278"/>
              <a:gd name="connsiteX5" fmla="*/ 1541103 w 1613112"/>
              <a:gd name="connsiteY5" fmla="*/ 435278 h 435278"/>
              <a:gd name="connsiteX6" fmla="*/ 205359 w 1613112"/>
              <a:gd name="connsiteY6" fmla="*/ 435278 h 435278"/>
              <a:gd name="connsiteX7" fmla="*/ 0 w 1613112"/>
              <a:gd name="connsiteY7" fmla="*/ 248969 h 435278"/>
              <a:gd name="connsiteX8" fmla="*/ 0 w 1613112"/>
              <a:gd name="connsiteY8" fmla="*/ 186364 h 43527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13112 w 1613188"/>
              <a:gd name="connsiteY4" fmla="*/ 36330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0035"/>
              <a:gd name="connsiteY0" fmla="*/ 186401 h 435315"/>
              <a:gd name="connsiteX1" fmla="*/ 211709 w 1610035"/>
              <a:gd name="connsiteY1" fmla="*/ 3267 h 435315"/>
              <a:gd name="connsiteX2" fmla="*/ 1379178 w 1610035"/>
              <a:gd name="connsiteY2" fmla="*/ 92 h 435315"/>
              <a:gd name="connsiteX3" fmla="*/ 1609937 w 1610035"/>
              <a:gd name="connsiteY3" fmla="*/ 176876 h 435315"/>
              <a:gd name="connsiteX4" fmla="*/ 1609937 w 1610035"/>
              <a:gd name="connsiteY4" fmla="*/ 255356 h 435315"/>
              <a:gd name="connsiteX5" fmla="*/ 1388703 w 1610035"/>
              <a:gd name="connsiteY5" fmla="*/ 435315 h 435315"/>
              <a:gd name="connsiteX6" fmla="*/ 205359 w 1610035"/>
              <a:gd name="connsiteY6" fmla="*/ 435315 h 435315"/>
              <a:gd name="connsiteX7" fmla="*/ 0 w 1610035"/>
              <a:gd name="connsiteY7" fmla="*/ 249006 h 435315"/>
              <a:gd name="connsiteX8" fmla="*/ 0 w 1610035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6350 w 1606841"/>
              <a:gd name="connsiteY0" fmla="*/ 2054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6350 w 1606841"/>
              <a:gd name="connsiteY8" fmla="*/ 205451 h 435315"/>
              <a:gd name="connsiteX0" fmla="*/ 3175 w 1606841"/>
              <a:gd name="connsiteY0" fmla="*/ 221326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21326 h 435315"/>
              <a:gd name="connsiteX0" fmla="*/ 3175 w 1606841"/>
              <a:gd name="connsiteY0" fmla="*/ 221301 h 435290"/>
              <a:gd name="connsiteX1" fmla="*/ 208534 w 1606841"/>
              <a:gd name="connsiteY1" fmla="*/ 3242 h 435290"/>
              <a:gd name="connsiteX2" fmla="*/ 1376003 w 1606841"/>
              <a:gd name="connsiteY2" fmla="*/ 67 h 435290"/>
              <a:gd name="connsiteX3" fmla="*/ 1606762 w 1606841"/>
              <a:gd name="connsiteY3" fmla="*/ 208601 h 435290"/>
              <a:gd name="connsiteX4" fmla="*/ 1603587 w 1606841"/>
              <a:gd name="connsiteY4" fmla="*/ 236281 h 435290"/>
              <a:gd name="connsiteX5" fmla="*/ 1385528 w 1606841"/>
              <a:gd name="connsiteY5" fmla="*/ 435290 h 435290"/>
              <a:gd name="connsiteX6" fmla="*/ 221234 w 1606841"/>
              <a:gd name="connsiteY6" fmla="*/ 432115 h 435290"/>
              <a:gd name="connsiteX7" fmla="*/ 0 w 1606841"/>
              <a:gd name="connsiteY7" fmla="*/ 217231 h 435290"/>
              <a:gd name="connsiteX8" fmla="*/ 3175 w 1606841"/>
              <a:gd name="connsiteY8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3587 w 1607097"/>
              <a:gd name="connsiteY4" fmla="*/ 23621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9937"/>
              <a:gd name="connsiteY0" fmla="*/ 221234 h 435223"/>
              <a:gd name="connsiteX1" fmla="*/ 208534 w 1609937"/>
              <a:gd name="connsiteY1" fmla="*/ 3175 h 435223"/>
              <a:gd name="connsiteX2" fmla="*/ 1376003 w 1609937"/>
              <a:gd name="connsiteY2" fmla="*/ 0 h 435223"/>
              <a:gd name="connsiteX3" fmla="*/ 1606762 w 1609937"/>
              <a:gd name="connsiteY3" fmla="*/ 208534 h 435223"/>
              <a:gd name="connsiteX4" fmla="*/ 1609937 w 1609937"/>
              <a:gd name="connsiteY4" fmla="*/ 204464 h 435223"/>
              <a:gd name="connsiteX5" fmla="*/ 1607097 w 1609937"/>
              <a:gd name="connsiteY5" fmla="*/ 212303 h 435223"/>
              <a:gd name="connsiteX6" fmla="*/ 1385528 w 1609937"/>
              <a:gd name="connsiteY6" fmla="*/ 435223 h 435223"/>
              <a:gd name="connsiteX7" fmla="*/ 221234 w 1609937"/>
              <a:gd name="connsiteY7" fmla="*/ 432048 h 435223"/>
              <a:gd name="connsiteX8" fmla="*/ 0 w 1609937"/>
              <a:gd name="connsiteY8" fmla="*/ 217164 h 435223"/>
              <a:gd name="connsiteX9" fmla="*/ 3175 w 1609937"/>
              <a:gd name="connsiteY9" fmla="*/ 221234 h 435223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6762 w 1607097"/>
              <a:gd name="connsiteY4" fmla="*/ 21716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0 w 1603922"/>
              <a:gd name="connsiteY0" fmla="*/ 2371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0 w 1603922"/>
              <a:gd name="connsiteY9" fmla="*/ 237109 h 438398"/>
              <a:gd name="connsiteX0" fmla="*/ 3175 w 1603922"/>
              <a:gd name="connsiteY0" fmla="*/ 2339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33934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952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9525 w 1603922"/>
              <a:gd name="connsiteY9" fmla="*/ 224409 h 438398"/>
              <a:gd name="connsiteX0" fmla="*/ 0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3175 w 1607097"/>
              <a:gd name="connsiteY8" fmla="*/ 223514 h 438398"/>
              <a:gd name="connsiteX9" fmla="*/ 0 w 1607097"/>
              <a:gd name="connsiteY9" fmla="*/ 224409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27584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0 w 1603922"/>
              <a:gd name="connsiteY0" fmla="*/ 2180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0 w 1603922"/>
              <a:gd name="connsiteY9" fmla="*/ 218059 h 441671"/>
              <a:gd name="connsiteX0" fmla="*/ 0 w 1603922"/>
              <a:gd name="connsiteY0" fmla="*/ 218059 h 441703"/>
              <a:gd name="connsiteX1" fmla="*/ 268859 w 1603922"/>
              <a:gd name="connsiteY1" fmla="*/ 0 h 441703"/>
              <a:gd name="connsiteX2" fmla="*/ 1372828 w 1603922"/>
              <a:gd name="connsiteY2" fmla="*/ 6350 h 441703"/>
              <a:gd name="connsiteX3" fmla="*/ 1603587 w 1603922"/>
              <a:gd name="connsiteY3" fmla="*/ 214884 h 441703"/>
              <a:gd name="connsiteX4" fmla="*/ 1603587 w 1603922"/>
              <a:gd name="connsiteY4" fmla="*/ 223514 h 441703"/>
              <a:gd name="connsiteX5" fmla="*/ 1603922 w 1603922"/>
              <a:gd name="connsiteY5" fmla="*/ 218653 h 441703"/>
              <a:gd name="connsiteX6" fmla="*/ 1382353 w 1603922"/>
              <a:gd name="connsiteY6" fmla="*/ 441573 h 441703"/>
              <a:gd name="connsiteX7" fmla="*/ 297434 w 1603922"/>
              <a:gd name="connsiteY7" fmla="*/ 441573 h 441703"/>
              <a:gd name="connsiteX8" fmla="*/ 0 w 1603922"/>
              <a:gd name="connsiteY8" fmla="*/ 226689 h 441703"/>
              <a:gd name="connsiteX9" fmla="*/ 0 w 1603922"/>
              <a:gd name="connsiteY9" fmla="*/ 218059 h 441703"/>
              <a:gd name="connsiteX0" fmla="*/ 0 w 1603922"/>
              <a:gd name="connsiteY0" fmla="*/ 218059 h 441837"/>
              <a:gd name="connsiteX1" fmla="*/ 268859 w 1603922"/>
              <a:gd name="connsiteY1" fmla="*/ 0 h 441837"/>
              <a:gd name="connsiteX2" fmla="*/ 1372828 w 1603922"/>
              <a:gd name="connsiteY2" fmla="*/ 6350 h 441837"/>
              <a:gd name="connsiteX3" fmla="*/ 1603587 w 1603922"/>
              <a:gd name="connsiteY3" fmla="*/ 214884 h 441837"/>
              <a:gd name="connsiteX4" fmla="*/ 1603587 w 1603922"/>
              <a:gd name="connsiteY4" fmla="*/ 223514 h 441837"/>
              <a:gd name="connsiteX5" fmla="*/ 1603922 w 1603922"/>
              <a:gd name="connsiteY5" fmla="*/ 218653 h 441837"/>
              <a:gd name="connsiteX6" fmla="*/ 1382353 w 1603922"/>
              <a:gd name="connsiteY6" fmla="*/ 441573 h 441837"/>
              <a:gd name="connsiteX7" fmla="*/ 297434 w 1603922"/>
              <a:gd name="connsiteY7" fmla="*/ 441573 h 441837"/>
              <a:gd name="connsiteX8" fmla="*/ 0 w 1603922"/>
              <a:gd name="connsiteY8" fmla="*/ 226689 h 441837"/>
              <a:gd name="connsiteX9" fmla="*/ 0 w 1603922"/>
              <a:gd name="connsiteY9" fmla="*/ 218059 h 441837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9015 h 442620"/>
              <a:gd name="connsiteX1" fmla="*/ 268859 w 1603922"/>
              <a:gd name="connsiteY1" fmla="*/ 956 h 442620"/>
              <a:gd name="connsiteX2" fmla="*/ 1372828 w 1603922"/>
              <a:gd name="connsiteY2" fmla="*/ 7306 h 442620"/>
              <a:gd name="connsiteX3" fmla="*/ 1603587 w 1603922"/>
              <a:gd name="connsiteY3" fmla="*/ 215840 h 442620"/>
              <a:gd name="connsiteX4" fmla="*/ 1603587 w 1603922"/>
              <a:gd name="connsiteY4" fmla="*/ 224470 h 442620"/>
              <a:gd name="connsiteX5" fmla="*/ 1603922 w 1603922"/>
              <a:gd name="connsiteY5" fmla="*/ 219609 h 442620"/>
              <a:gd name="connsiteX6" fmla="*/ 1382353 w 1603922"/>
              <a:gd name="connsiteY6" fmla="*/ 442529 h 442620"/>
              <a:gd name="connsiteX7" fmla="*/ 297434 w 1603922"/>
              <a:gd name="connsiteY7" fmla="*/ 442529 h 442620"/>
              <a:gd name="connsiteX8" fmla="*/ 0 w 1603922"/>
              <a:gd name="connsiteY8" fmla="*/ 227645 h 442620"/>
              <a:gd name="connsiteX9" fmla="*/ 0 w 1603922"/>
              <a:gd name="connsiteY9" fmla="*/ 219015 h 442620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39068 w 1642990"/>
              <a:gd name="connsiteY0" fmla="*/ 218059 h 441736"/>
              <a:gd name="connsiteX1" fmla="*/ 342852 w 1642990"/>
              <a:gd name="connsiteY1" fmla="*/ 0 h 441736"/>
              <a:gd name="connsiteX2" fmla="*/ 1411896 w 1642990"/>
              <a:gd name="connsiteY2" fmla="*/ 6350 h 441736"/>
              <a:gd name="connsiteX3" fmla="*/ 1642655 w 1642990"/>
              <a:gd name="connsiteY3" fmla="*/ 214884 h 441736"/>
              <a:gd name="connsiteX4" fmla="*/ 1642655 w 1642990"/>
              <a:gd name="connsiteY4" fmla="*/ 223514 h 441736"/>
              <a:gd name="connsiteX5" fmla="*/ 1642990 w 1642990"/>
              <a:gd name="connsiteY5" fmla="*/ 218653 h 441736"/>
              <a:gd name="connsiteX6" fmla="*/ 1421421 w 1642990"/>
              <a:gd name="connsiteY6" fmla="*/ 441573 h 441736"/>
              <a:gd name="connsiteX7" fmla="*/ 336502 w 1642990"/>
              <a:gd name="connsiteY7" fmla="*/ 441573 h 441736"/>
              <a:gd name="connsiteX8" fmla="*/ 36439 w 1642990"/>
              <a:gd name="connsiteY8" fmla="*/ 220901 h 441736"/>
              <a:gd name="connsiteX9" fmla="*/ 39068 w 1642990"/>
              <a:gd name="connsiteY9" fmla="*/ 218059 h 441736"/>
              <a:gd name="connsiteX0" fmla="*/ 39068 w 1642731"/>
              <a:gd name="connsiteY0" fmla="*/ 218059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18059 h 441736"/>
              <a:gd name="connsiteX0" fmla="*/ 39068 w 1642731"/>
              <a:gd name="connsiteY0" fmla="*/ 221234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21234 h 441736"/>
              <a:gd name="connsiteX0" fmla="*/ 24745 w 1628408"/>
              <a:gd name="connsiteY0" fmla="*/ 221234 h 441736"/>
              <a:gd name="connsiteX1" fmla="*/ 328529 w 1628408"/>
              <a:gd name="connsiteY1" fmla="*/ 0 h 441736"/>
              <a:gd name="connsiteX2" fmla="*/ 1397573 w 1628408"/>
              <a:gd name="connsiteY2" fmla="*/ 6350 h 441736"/>
              <a:gd name="connsiteX3" fmla="*/ 1628332 w 1628408"/>
              <a:gd name="connsiteY3" fmla="*/ 214884 h 441736"/>
              <a:gd name="connsiteX4" fmla="*/ 1628332 w 1628408"/>
              <a:gd name="connsiteY4" fmla="*/ 223514 h 441736"/>
              <a:gd name="connsiteX5" fmla="*/ 1407098 w 1628408"/>
              <a:gd name="connsiteY5" fmla="*/ 441573 h 441736"/>
              <a:gd name="connsiteX6" fmla="*/ 322179 w 1628408"/>
              <a:gd name="connsiteY6" fmla="*/ 441573 h 441736"/>
              <a:gd name="connsiteX7" fmla="*/ 22116 w 1628408"/>
              <a:gd name="connsiteY7" fmla="*/ 220901 h 441736"/>
              <a:gd name="connsiteX8" fmla="*/ 24745 w 1628408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24057 w 1627720"/>
              <a:gd name="connsiteY0" fmla="*/ 221234 h 441736"/>
              <a:gd name="connsiteX1" fmla="*/ 327841 w 1627720"/>
              <a:gd name="connsiteY1" fmla="*/ 0 h 441736"/>
              <a:gd name="connsiteX2" fmla="*/ 1396885 w 1627720"/>
              <a:gd name="connsiteY2" fmla="*/ 6350 h 441736"/>
              <a:gd name="connsiteX3" fmla="*/ 1627644 w 1627720"/>
              <a:gd name="connsiteY3" fmla="*/ 214884 h 441736"/>
              <a:gd name="connsiteX4" fmla="*/ 1627644 w 1627720"/>
              <a:gd name="connsiteY4" fmla="*/ 223514 h 441736"/>
              <a:gd name="connsiteX5" fmla="*/ 1406410 w 1627720"/>
              <a:gd name="connsiteY5" fmla="*/ 441573 h 441736"/>
              <a:gd name="connsiteX6" fmla="*/ 321491 w 1627720"/>
              <a:gd name="connsiteY6" fmla="*/ 441573 h 441736"/>
              <a:gd name="connsiteX7" fmla="*/ 21428 w 1627720"/>
              <a:gd name="connsiteY7" fmla="*/ 220901 h 441736"/>
              <a:gd name="connsiteX8" fmla="*/ 24057 w 1627720"/>
              <a:gd name="connsiteY8" fmla="*/ 221234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606216 w 1606292"/>
              <a:gd name="connsiteY4" fmla="*/ 223514 h 442079"/>
              <a:gd name="connsiteX5" fmla="*/ 1384982 w 1606292"/>
              <a:gd name="connsiteY5" fmla="*/ 441573 h 442079"/>
              <a:gd name="connsiteX6" fmla="*/ 325463 w 1606292"/>
              <a:gd name="connsiteY6" fmla="*/ 441573 h 442079"/>
              <a:gd name="connsiteX7" fmla="*/ 0 w 1606292"/>
              <a:gd name="connsiteY7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3254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2746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754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36"/>
              <a:gd name="connsiteY0" fmla="*/ 217726 h 438401"/>
              <a:gd name="connsiteX1" fmla="*/ 255631 w 1606336"/>
              <a:gd name="connsiteY1" fmla="*/ 0 h 438401"/>
              <a:gd name="connsiteX2" fmla="*/ 1400875 w 1606336"/>
              <a:gd name="connsiteY2" fmla="*/ 3175 h 438401"/>
              <a:gd name="connsiteX3" fmla="*/ 1606234 w 1606336"/>
              <a:gd name="connsiteY3" fmla="*/ 211709 h 438401"/>
              <a:gd name="connsiteX4" fmla="*/ 1385000 w 1606336"/>
              <a:gd name="connsiteY4" fmla="*/ 438398 h 438401"/>
              <a:gd name="connsiteX5" fmla="*/ 274681 w 1606336"/>
              <a:gd name="connsiteY5" fmla="*/ 438398 h 438401"/>
              <a:gd name="connsiteX6" fmla="*/ 18 w 1606336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289"/>
              <a:gd name="connsiteY0" fmla="*/ 217726 h 438401"/>
              <a:gd name="connsiteX1" fmla="*/ 255631 w 1606289"/>
              <a:gd name="connsiteY1" fmla="*/ 0 h 438401"/>
              <a:gd name="connsiteX2" fmla="*/ 1362775 w 1606289"/>
              <a:gd name="connsiteY2" fmla="*/ 6350 h 438401"/>
              <a:gd name="connsiteX3" fmla="*/ 1606234 w 1606289"/>
              <a:gd name="connsiteY3" fmla="*/ 211709 h 438401"/>
              <a:gd name="connsiteX4" fmla="*/ 1416750 w 1606289"/>
              <a:gd name="connsiteY4" fmla="*/ 435223 h 438401"/>
              <a:gd name="connsiteX5" fmla="*/ 274681 w 1606289"/>
              <a:gd name="connsiteY5" fmla="*/ 438398 h 438401"/>
              <a:gd name="connsiteX6" fmla="*/ 18 w 1606289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758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123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15"/>
              <a:gd name="connsiteY0" fmla="*/ 217726 h 438401"/>
              <a:gd name="connsiteX1" fmla="*/ 255631 w 1603115"/>
              <a:gd name="connsiteY1" fmla="*/ 0 h 438401"/>
              <a:gd name="connsiteX2" fmla="*/ 1362775 w 1603115"/>
              <a:gd name="connsiteY2" fmla="*/ 6350 h 438401"/>
              <a:gd name="connsiteX3" fmla="*/ 1603059 w 1603115"/>
              <a:gd name="connsiteY3" fmla="*/ 221234 h 438401"/>
              <a:gd name="connsiteX4" fmla="*/ 1375475 w 1603115"/>
              <a:gd name="connsiteY4" fmla="*/ 435223 h 438401"/>
              <a:gd name="connsiteX5" fmla="*/ 274681 w 1603115"/>
              <a:gd name="connsiteY5" fmla="*/ 438398 h 438401"/>
              <a:gd name="connsiteX6" fmla="*/ 18 w 1603115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62775 w 1603097"/>
              <a:gd name="connsiteY2" fmla="*/ 6350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104"/>
              <a:gd name="connsiteY0" fmla="*/ 217726 h 438401"/>
              <a:gd name="connsiteX1" fmla="*/ 255631 w 1603104"/>
              <a:gd name="connsiteY1" fmla="*/ 0 h 438401"/>
              <a:gd name="connsiteX2" fmla="*/ 1340550 w 1603104"/>
              <a:gd name="connsiteY2" fmla="*/ 3175 h 438401"/>
              <a:gd name="connsiteX3" fmla="*/ 1603059 w 1603104"/>
              <a:gd name="connsiteY3" fmla="*/ 221234 h 438401"/>
              <a:gd name="connsiteX4" fmla="*/ 1337375 w 1603104"/>
              <a:gd name="connsiteY4" fmla="*/ 438398 h 438401"/>
              <a:gd name="connsiteX5" fmla="*/ 274681 w 1603104"/>
              <a:gd name="connsiteY5" fmla="*/ 438398 h 438401"/>
              <a:gd name="connsiteX6" fmla="*/ 18 w 1603104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157"/>
              <a:gd name="connsiteY0" fmla="*/ 217726 h 438401"/>
              <a:gd name="connsiteX1" fmla="*/ 255631 w 1603157"/>
              <a:gd name="connsiteY1" fmla="*/ 0 h 438401"/>
              <a:gd name="connsiteX2" fmla="*/ 1340550 w 1603157"/>
              <a:gd name="connsiteY2" fmla="*/ 3175 h 438401"/>
              <a:gd name="connsiteX3" fmla="*/ 1603059 w 1603157"/>
              <a:gd name="connsiteY3" fmla="*/ 221234 h 438401"/>
              <a:gd name="connsiteX4" fmla="*/ 1337375 w 1603157"/>
              <a:gd name="connsiteY4" fmla="*/ 438398 h 438401"/>
              <a:gd name="connsiteX5" fmla="*/ 274681 w 1603157"/>
              <a:gd name="connsiteY5" fmla="*/ 438398 h 438401"/>
              <a:gd name="connsiteX6" fmla="*/ 18 w 1603157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627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421"/>
              <a:gd name="connsiteY0" fmla="*/ 224135 h 444810"/>
              <a:gd name="connsiteX1" fmla="*/ 255631 w 1603421"/>
              <a:gd name="connsiteY1" fmla="*/ 6409 h 444810"/>
              <a:gd name="connsiteX2" fmla="*/ 1337375 w 1603421"/>
              <a:gd name="connsiteY2" fmla="*/ 59 h 444810"/>
              <a:gd name="connsiteX3" fmla="*/ 1603059 w 1603421"/>
              <a:gd name="connsiteY3" fmla="*/ 227643 h 444810"/>
              <a:gd name="connsiteX4" fmla="*/ 1365950 w 1603421"/>
              <a:gd name="connsiteY4" fmla="*/ 444807 h 444810"/>
              <a:gd name="connsiteX5" fmla="*/ 274681 w 1603421"/>
              <a:gd name="connsiteY5" fmla="*/ 444807 h 444810"/>
              <a:gd name="connsiteX6" fmla="*/ 18 w 1603421"/>
              <a:gd name="connsiteY6" fmla="*/ 224135 h 444810"/>
              <a:gd name="connsiteX0" fmla="*/ 18 w 1603059"/>
              <a:gd name="connsiteY0" fmla="*/ 224130 h 444805"/>
              <a:gd name="connsiteX1" fmla="*/ 255631 w 1603059"/>
              <a:gd name="connsiteY1" fmla="*/ 6404 h 444805"/>
              <a:gd name="connsiteX2" fmla="*/ 1337375 w 1603059"/>
              <a:gd name="connsiteY2" fmla="*/ 54 h 444805"/>
              <a:gd name="connsiteX3" fmla="*/ 1603059 w 1603059"/>
              <a:gd name="connsiteY3" fmla="*/ 227638 h 444805"/>
              <a:gd name="connsiteX4" fmla="*/ 1365950 w 1603059"/>
              <a:gd name="connsiteY4" fmla="*/ 444802 h 444805"/>
              <a:gd name="connsiteX5" fmla="*/ 274681 w 1603059"/>
              <a:gd name="connsiteY5" fmla="*/ 444802 h 444805"/>
              <a:gd name="connsiteX6" fmla="*/ 18 w 1603059"/>
              <a:gd name="connsiteY6" fmla="*/ 224130 h 444805"/>
              <a:gd name="connsiteX0" fmla="*/ 18 w 1603059"/>
              <a:gd name="connsiteY0" fmla="*/ 224076 h 444751"/>
              <a:gd name="connsiteX1" fmla="*/ 255631 w 1603059"/>
              <a:gd name="connsiteY1" fmla="*/ 6350 h 444751"/>
              <a:gd name="connsiteX2" fmla="*/ 1337375 w 1603059"/>
              <a:gd name="connsiteY2" fmla="*/ 0 h 444751"/>
              <a:gd name="connsiteX3" fmla="*/ 1603059 w 1603059"/>
              <a:gd name="connsiteY3" fmla="*/ 227584 h 444751"/>
              <a:gd name="connsiteX4" fmla="*/ 1365950 w 1603059"/>
              <a:gd name="connsiteY4" fmla="*/ 444748 h 444751"/>
              <a:gd name="connsiteX5" fmla="*/ 274681 w 1603059"/>
              <a:gd name="connsiteY5" fmla="*/ 444748 h 444751"/>
              <a:gd name="connsiteX6" fmla="*/ 18 w 1603059"/>
              <a:gd name="connsiteY6" fmla="*/ 224076 h 444751"/>
              <a:gd name="connsiteX0" fmla="*/ 18 w 1603059"/>
              <a:gd name="connsiteY0" fmla="*/ 224076 h 444832"/>
              <a:gd name="connsiteX1" fmla="*/ 255631 w 1603059"/>
              <a:gd name="connsiteY1" fmla="*/ 6350 h 444832"/>
              <a:gd name="connsiteX2" fmla="*/ 1337375 w 1603059"/>
              <a:gd name="connsiteY2" fmla="*/ 0 h 444832"/>
              <a:gd name="connsiteX3" fmla="*/ 1603059 w 1603059"/>
              <a:gd name="connsiteY3" fmla="*/ 227584 h 444832"/>
              <a:gd name="connsiteX4" fmla="*/ 1365950 w 1603059"/>
              <a:gd name="connsiteY4" fmla="*/ 444748 h 444832"/>
              <a:gd name="connsiteX5" fmla="*/ 274681 w 1603059"/>
              <a:gd name="connsiteY5" fmla="*/ 444748 h 444832"/>
              <a:gd name="connsiteX6" fmla="*/ 18 w 1603059"/>
              <a:gd name="connsiteY6" fmla="*/ 224076 h 444832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3 w 1603054"/>
              <a:gd name="connsiteY0" fmla="*/ 224076 h 448005"/>
              <a:gd name="connsiteX1" fmla="*/ 277851 w 1603054"/>
              <a:gd name="connsiteY1" fmla="*/ 3175 h 448005"/>
              <a:gd name="connsiteX2" fmla="*/ 1337370 w 1603054"/>
              <a:gd name="connsiteY2" fmla="*/ 0 h 448005"/>
              <a:gd name="connsiteX3" fmla="*/ 1603054 w 1603054"/>
              <a:gd name="connsiteY3" fmla="*/ 227584 h 448005"/>
              <a:gd name="connsiteX4" fmla="*/ 1343720 w 1603054"/>
              <a:gd name="connsiteY4" fmla="*/ 447923 h 448005"/>
              <a:gd name="connsiteX5" fmla="*/ 303251 w 1603054"/>
              <a:gd name="connsiteY5" fmla="*/ 441573 h 448005"/>
              <a:gd name="connsiteX6" fmla="*/ 13 w 1603054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303256 w 1603059"/>
              <a:gd name="connsiteY5" fmla="*/ 441573 h 448005"/>
              <a:gd name="connsiteX6" fmla="*/ 18 w 1603059"/>
              <a:gd name="connsiteY6" fmla="*/ 224076 h 448005"/>
              <a:gd name="connsiteX0" fmla="*/ 18 w 1603059"/>
              <a:gd name="connsiteY0" fmla="*/ 224076 h 451098"/>
              <a:gd name="connsiteX1" fmla="*/ 277856 w 1603059"/>
              <a:gd name="connsiteY1" fmla="*/ 3175 h 451098"/>
              <a:gd name="connsiteX2" fmla="*/ 1337375 w 1603059"/>
              <a:gd name="connsiteY2" fmla="*/ 0 h 451098"/>
              <a:gd name="connsiteX3" fmla="*/ 1603059 w 1603059"/>
              <a:gd name="connsiteY3" fmla="*/ 227584 h 451098"/>
              <a:gd name="connsiteX4" fmla="*/ 1343725 w 1603059"/>
              <a:gd name="connsiteY4" fmla="*/ 447923 h 451098"/>
              <a:gd name="connsiteX5" fmla="*/ 306431 w 1603059"/>
              <a:gd name="connsiteY5" fmla="*/ 451098 h 451098"/>
              <a:gd name="connsiteX6" fmla="*/ 18 w 1603059"/>
              <a:gd name="connsiteY6" fmla="*/ 224076 h 451098"/>
              <a:gd name="connsiteX0" fmla="*/ 20 w 1603061"/>
              <a:gd name="connsiteY0" fmla="*/ 224076 h 451187"/>
              <a:gd name="connsiteX1" fmla="*/ 277858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20 w 1603061"/>
              <a:gd name="connsiteY0" fmla="*/ 224076 h 451187"/>
              <a:gd name="connsiteX1" fmla="*/ 178146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9335 w 1612376"/>
              <a:gd name="connsiteY0" fmla="*/ 224076 h 448005"/>
              <a:gd name="connsiteX1" fmla="*/ 187461 w 1612376"/>
              <a:gd name="connsiteY1" fmla="*/ 3175 h 448005"/>
              <a:gd name="connsiteX2" fmla="*/ 1346692 w 1612376"/>
              <a:gd name="connsiteY2" fmla="*/ 0 h 448005"/>
              <a:gd name="connsiteX3" fmla="*/ 1612376 w 1612376"/>
              <a:gd name="connsiteY3" fmla="*/ 227584 h 448005"/>
              <a:gd name="connsiteX4" fmla="*/ 1353042 w 1612376"/>
              <a:gd name="connsiteY4" fmla="*/ 447923 h 448005"/>
              <a:gd name="connsiteX5" fmla="*/ 192699 w 1612376"/>
              <a:gd name="connsiteY5" fmla="*/ 443817 h 448005"/>
              <a:gd name="connsiteX6" fmla="*/ 9335 w 1612376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26618 w 1629659"/>
              <a:gd name="connsiteY0" fmla="*/ 224076 h 448005"/>
              <a:gd name="connsiteX1" fmla="*/ 204744 w 1629659"/>
              <a:gd name="connsiteY1" fmla="*/ 3175 h 448005"/>
              <a:gd name="connsiteX2" fmla="*/ 1363975 w 1629659"/>
              <a:gd name="connsiteY2" fmla="*/ 0 h 448005"/>
              <a:gd name="connsiteX3" fmla="*/ 1629659 w 1629659"/>
              <a:gd name="connsiteY3" fmla="*/ 227584 h 448005"/>
              <a:gd name="connsiteX4" fmla="*/ 1370325 w 1629659"/>
              <a:gd name="connsiteY4" fmla="*/ 447923 h 448005"/>
              <a:gd name="connsiteX5" fmla="*/ 110270 w 1629659"/>
              <a:gd name="connsiteY5" fmla="*/ 443817 h 448005"/>
              <a:gd name="connsiteX6" fmla="*/ 26618 w 1629659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83709 w 1603098"/>
              <a:gd name="connsiteY5" fmla="*/ 443817 h 448005"/>
              <a:gd name="connsiteX6" fmla="*/ 57 w 1603098"/>
              <a:gd name="connsiteY6" fmla="*/ 224076 h 448005"/>
              <a:gd name="connsiteX0" fmla="*/ 17518 w 1620559"/>
              <a:gd name="connsiteY0" fmla="*/ 224076 h 448005"/>
              <a:gd name="connsiteX1" fmla="*/ 108661 w 1620559"/>
              <a:gd name="connsiteY1" fmla="*/ 3175 h 448005"/>
              <a:gd name="connsiteX2" fmla="*/ 1354875 w 1620559"/>
              <a:gd name="connsiteY2" fmla="*/ 0 h 448005"/>
              <a:gd name="connsiteX3" fmla="*/ 1620559 w 1620559"/>
              <a:gd name="connsiteY3" fmla="*/ 227584 h 448005"/>
              <a:gd name="connsiteX4" fmla="*/ 1361225 w 1620559"/>
              <a:gd name="connsiteY4" fmla="*/ 447923 h 448005"/>
              <a:gd name="connsiteX5" fmla="*/ 101170 w 1620559"/>
              <a:gd name="connsiteY5" fmla="*/ 443817 h 448005"/>
              <a:gd name="connsiteX6" fmla="*/ 17518 w 1620559"/>
              <a:gd name="connsiteY6" fmla="*/ 224076 h 448005"/>
              <a:gd name="connsiteX0" fmla="*/ 24 w 1603065"/>
              <a:gd name="connsiteY0" fmla="*/ 224076 h 448005"/>
              <a:gd name="connsiteX1" fmla="*/ 91167 w 1603065"/>
              <a:gd name="connsiteY1" fmla="*/ 3175 h 448005"/>
              <a:gd name="connsiteX2" fmla="*/ 1337381 w 1603065"/>
              <a:gd name="connsiteY2" fmla="*/ 0 h 448005"/>
              <a:gd name="connsiteX3" fmla="*/ 1603065 w 1603065"/>
              <a:gd name="connsiteY3" fmla="*/ 227584 h 448005"/>
              <a:gd name="connsiteX4" fmla="*/ 1343731 w 1603065"/>
              <a:gd name="connsiteY4" fmla="*/ 447923 h 448005"/>
              <a:gd name="connsiteX5" fmla="*/ 83676 w 1603065"/>
              <a:gd name="connsiteY5" fmla="*/ 443817 h 448005"/>
              <a:gd name="connsiteX6" fmla="*/ 24 w 1603065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74 w 1603115"/>
              <a:gd name="connsiteY0" fmla="*/ 224076 h 449928"/>
              <a:gd name="connsiteX1" fmla="*/ 91217 w 1603115"/>
              <a:gd name="connsiteY1" fmla="*/ 3175 h 449928"/>
              <a:gd name="connsiteX2" fmla="*/ 1337431 w 1603115"/>
              <a:gd name="connsiteY2" fmla="*/ 0 h 449928"/>
              <a:gd name="connsiteX3" fmla="*/ 1603115 w 1603115"/>
              <a:gd name="connsiteY3" fmla="*/ 227584 h 449928"/>
              <a:gd name="connsiteX4" fmla="*/ 1343781 w 1603115"/>
              <a:gd name="connsiteY4" fmla="*/ 447923 h 449928"/>
              <a:gd name="connsiteX5" fmla="*/ 91601 w 1603115"/>
              <a:gd name="connsiteY5" fmla="*/ 449222 h 449928"/>
              <a:gd name="connsiteX6" fmla="*/ 74 w 1603115"/>
              <a:gd name="connsiteY6" fmla="*/ 224076 h 449928"/>
              <a:gd name="connsiteX0" fmla="*/ 86 w 1603127"/>
              <a:gd name="connsiteY0" fmla="*/ 224076 h 449928"/>
              <a:gd name="connsiteX1" fmla="*/ 91229 w 1603127"/>
              <a:gd name="connsiteY1" fmla="*/ 3175 h 449928"/>
              <a:gd name="connsiteX2" fmla="*/ 1337443 w 1603127"/>
              <a:gd name="connsiteY2" fmla="*/ 0 h 449928"/>
              <a:gd name="connsiteX3" fmla="*/ 1603127 w 1603127"/>
              <a:gd name="connsiteY3" fmla="*/ 227584 h 449928"/>
              <a:gd name="connsiteX4" fmla="*/ 1343793 w 1603127"/>
              <a:gd name="connsiteY4" fmla="*/ 447923 h 449928"/>
              <a:gd name="connsiteX5" fmla="*/ 91613 w 1603127"/>
              <a:gd name="connsiteY5" fmla="*/ 449222 h 449928"/>
              <a:gd name="connsiteX6" fmla="*/ 86 w 1603127"/>
              <a:gd name="connsiteY6" fmla="*/ 224076 h 449928"/>
              <a:gd name="connsiteX0" fmla="*/ 86 w 1614309"/>
              <a:gd name="connsiteY0" fmla="*/ 220908 h 446760"/>
              <a:gd name="connsiteX1" fmla="*/ 91229 w 1614309"/>
              <a:gd name="connsiteY1" fmla="*/ 7 h 446760"/>
              <a:gd name="connsiteX2" fmla="*/ 1477616 w 1614309"/>
              <a:gd name="connsiteY2" fmla="*/ 2237 h 446760"/>
              <a:gd name="connsiteX3" fmla="*/ 1603127 w 1614309"/>
              <a:gd name="connsiteY3" fmla="*/ 224416 h 446760"/>
              <a:gd name="connsiteX4" fmla="*/ 1343793 w 1614309"/>
              <a:gd name="connsiteY4" fmla="*/ 444755 h 446760"/>
              <a:gd name="connsiteX5" fmla="*/ 91613 w 1614309"/>
              <a:gd name="connsiteY5" fmla="*/ 446054 h 446760"/>
              <a:gd name="connsiteX6" fmla="*/ 86 w 1614309"/>
              <a:gd name="connsiteY6" fmla="*/ 220908 h 446760"/>
              <a:gd name="connsiteX0" fmla="*/ 86 w 1603127"/>
              <a:gd name="connsiteY0" fmla="*/ 220908 h 446760"/>
              <a:gd name="connsiteX1" fmla="*/ 91229 w 1603127"/>
              <a:gd name="connsiteY1" fmla="*/ 7 h 446760"/>
              <a:gd name="connsiteX2" fmla="*/ 1477616 w 1603127"/>
              <a:gd name="connsiteY2" fmla="*/ 2237 h 446760"/>
              <a:gd name="connsiteX3" fmla="*/ 1603127 w 1603127"/>
              <a:gd name="connsiteY3" fmla="*/ 224416 h 446760"/>
              <a:gd name="connsiteX4" fmla="*/ 1343793 w 1603127"/>
              <a:gd name="connsiteY4" fmla="*/ 444755 h 446760"/>
              <a:gd name="connsiteX5" fmla="*/ 91613 w 1603127"/>
              <a:gd name="connsiteY5" fmla="*/ 446054 h 446760"/>
              <a:gd name="connsiteX6" fmla="*/ 86 w 1603127"/>
              <a:gd name="connsiteY6" fmla="*/ 220908 h 446760"/>
              <a:gd name="connsiteX0" fmla="*/ 86 w 1617920"/>
              <a:gd name="connsiteY0" fmla="*/ 220908 h 450238"/>
              <a:gd name="connsiteX1" fmla="*/ 91229 w 1617920"/>
              <a:gd name="connsiteY1" fmla="*/ 7 h 450238"/>
              <a:gd name="connsiteX2" fmla="*/ 1477616 w 1617920"/>
              <a:gd name="connsiteY2" fmla="*/ 2237 h 450238"/>
              <a:gd name="connsiteX3" fmla="*/ 1603127 w 1617920"/>
              <a:gd name="connsiteY3" fmla="*/ 224416 h 450238"/>
              <a:gd name="connsiteX4" fmla="*/ 1480817 w 1617920"/>
              <a:gd name="connsiteY4" fmla="*/ 450159 h 450238"/>
              <a:gd name="connsiteX5" fmla="*/ 91613 w 1617920"/>
              <a:gd name="connsiteY5" fmla="*/ 446054 h 450238"/>
              <a:gd name="connsiteX6" fmla="*/ 86 w 1617920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4808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5082"/>
              <a:gd name="connsiteY0" fmla="*/ 220908 h 450238"/>
              <a:gd name="connsiteX1" fmla="*/ 91229 w 1605082"/>
              <a:gd name="connsiteY1" fmla="*/ 7 h 450238"/>
              <a:gd name="connsiteX2" fmla="*/ 1505966 w 1605082"/>
              <a:gd name="connsiteY2" fmla="*/ 13047 h 450238"/>
              <a:gd name="connsiteX3" fmla="*/ 1603127 w 1605082"/>
              <a:gd name="connsiteY3" fmla="*/ 224416 h 450238"/>
              <a:gd name="connsiteX4" fmla="*/ 1518617 w 1605082"/>
              <a:gd name="connsiteY4" fmla="*/ 450159 h 450238"/>
              <a:gd name="connsiteX5" fmla="*/ 91613 w 1605082"/>
              <a:gd name="connsiteY5" fmla="*/ 446054 h 450238"/>
              <a:gd name="connsiteX6" fmla="*/ 86 w 1605082"/>
              <a:gd name="connsiteY6" fmla="*/ 220908 h 450238"/>
              <a:gd name="connsiteX0" fmla="*/ 86 w 1606127"/>
              <a:gd name="connsiteY0" fmla="*/ 220908 h 450238"/>
              <a:gd name="connsiteX1" fmla="*/ 91229 w 1606127"/>
              <a:gd name="connsiteY1" fmla="*/ 7 h 450238"/>
              <a:gd name="connsiteX2" fmla="*/ 1510691 w 1606127"/>
              <a:gd name="connsiteY2" fmla="*/ 7642 h 450238"/>
              <a:gd name="connsiteX3" fmla="*/ 1603127 w 1606127"/>
              <a:gd name="connsiteY3" fmla="*/ 224416 h 450238"/>
              <a:gd name="connsiteX4" fmla="*/ 1518617 w 1606127"/>
              <a:gd name="connsiteY4" fmla="*/ 450159 h 450238"/>
              <a:gd name="connsiteX5" fmla="*/ 91613 w 1606127"/>
              <a:gd name="connsiteY5" fmla="*/ 446054 h 450238"/>
              <a:gd name="connsiteX6" fmla="*/ 86 w 1606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510691 w 1603127"/>
              <a:gd name="connsiteY2" fmla="*/ 7642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48"/>
              <a:gd name="connsiteY0" fmla="*/ 220908 h 450244"/>
              <a:gd name="connsiteX1" fmla="*/ 91229 w 1603148"/>
              <a:gd name="connsiteY1" fmla="*/ 7 h 450244"/>
              <a:gd name="connsiteX2" fmla="*/ 1510691 w 1603148"/>
              <a:gd name="connsiteY2" fmla="*/ 7642 h 450244"/>
              <a:gd name="connsiteX3" fmla="*/ 1603127 w 1603148"/>
              <a:gd name="connsiteY3" fmla="*/ 224416 h 450244"/>
              <a:gd name="connsiteX4" fmla="*/ 1518617 w 1603148"/>
              <a:gd name="connsiteY4" fmla="*/ 450159 h 450244"/>
              <a:gd name="connsiteX5" fmla="*/ 91613 w 1603148"/>
              <a:gd name="connsiteY5" fmla="*/ 446054 h 450244"/>
              <a:gd name="connsiteX6" fmla="*/ 86 w 1603148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3167" h="450244">
                <a:moveTo>
                  <a:pt x="86" y="220908"/>
                </a:moveTo>
                <a:cubicBezTo>
                  <a:pt x="-977" y="70711"/>
                  <a:pt x="41031" y="-811"/>
                  <a:pt x="91229" y="7"/>
                </a:cubicBezTo>
                <a:lnTo>
                  <a:pt x="1510691" y="7642"/>
                </a:lnTo>
                <a:cubicBezTo>
                  <a:pt x="1576862" y="7643"/>
                  <a:pt x="1601552" y="106824"/>
                  <a:pt x="1603127" y="224416"/>
                </a:cubicBezTo>
                <a:cubicBezTo>
                  <a:pt x="1603982" y="329839"/>
                  <a:pt x="1591788" y="453971"/>
                  <a:pt x="1518617" y="450159"/>
                </a:cubicBezTo>
                <a:lnTo>
                  <a:pt x="91613" y="446054"/>
                </a:lnTo>
                <a:cubicBezTo>
                  <a:pt x="40039" y="455427"/>
                  <a:pt x="-2171" y="371056"/>
                  <a:pt x="86" y="220908"/>
                </a:cubicBezTo>
                <a:close/>
              </a:path>
            </a:pathLst>
          </a:custGeom>
          <a:solidFill>
            <a:srgbClr val="1523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Helvetica Neue"/>
                <a:cs typeface="Helvetica Neue"/>
              </a:rPr>
              <a:t>Tour de table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04864"/>
            <a:ext cx="2817862" cy="281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6" y="1409548"/>
            <a:ext cx="2409825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899592" y="5157192"/>
            <a:ext cx="2817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Olivier </a:t>
            </a:r>
            <a:r>
              <a:rPr lang="fr-FR" dirty="0" err="1"/>
              <a:t>Péton</a:t>
            </a:r>
            <a:r>
              <a:rPr lang="fr-FR" dirty="0"/>
              <a:t> </a:t>
            </a:r>
          </a:p>
          <a:p>
            <a:pPr algn="ctr"/>
            <a:r>
              <a:rPr lang="fr-FR" dirty="0"/>
              <a:t>IMT – Atlantique</a:t>
            </a:r>
          </a:p>
          <a:p>
            <a:pPr algn="ctr"/>
            <a:r>
              <a:rPr lang="fr-FR" dirty="0"/>
              <a:t>LS2N / SLP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520107" y="5138377"/>
            <a:ext cx="2817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Guillaume </a:t>
            </a:r>
            <a:r>
              <a:rPr lang="fr-FR" dirty="0" err="1"/>
              <a:t>Fertin</a:t>
            </a:r>
            <a:endParaRPr lang="fr-FR" dirty="0"/>
          </a:p>
          <a:p>
            <a:pPr algn="ctr"/>
            <a:r>
              <a:rPr lang="fr-FR" dirty="0"/>
              <a:t>Université de Nantes</a:t>
            </a:r>
          </a:p>
          <a:p>
            <a:pPr algn="ctr"/>
            <a:r>
              <a:rPr lang="fr-FR" dirty="0"/>
              <a:t>LS2N / Combi</a:t>
            </a:r>
          </a:p>
        </p:txBody>
      </p:sp>
    </p:spTree>
    <p:extLst>
      <p:ext uri="{BB962C8B-B14F-4D97-AF65-F5344CB8AC3E}">
        <p14:creationId xmlns:p14="http://schemas.microsoft.com/office/powerpoint/2010/main" val="1470137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4"/>
          <p:cNvSpPr/>
          <p:nvPr/>
        </p:nvSpPr>
        <p:spPr>
          <a:xfrm>
            <a:off x="1907704" y="188640"/>
            <a:ext cx="5645265" cy="792088"/>
          </a:xfrm>
          <a:custGeom>
            <a:avLst/>
            <a:gdLst>
              <a:gd name="connsiteX0" fmla="*/ 0 w 1613112"/>
              <a:gd name="connsiteY0" fmla="*/ 72009 h 432048"/>
              <a:gd name="connsiteX1" fmla="*/ 720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720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418 h 432257"/>
              <a:gd name="connsiteX1" fmla="*/ 211709 w 1613112"/>
              <a:gd name="connsiteY1" fmla="*/ 209 h 432257"/>
              <a:gd name="connsiteX2" fmla="*/ 1541103 w 1613112"/>
              <a:gd name="connsiteY2" fmla="*/ 209 h 432257"/>
              <a:gd name="connsiteX3" fmla="*/ 1613112 w 1613112"/>
              <a:gd name="connsiteY3" fmla="*/ 72218 h 432257"/>
              <a:gd name="connsiteX4" fmla="*/ 1613112 w 1613112"/>
              <a:gd name="connsiteY4" fmla="*/ 360248 h 432257"/>
              <a:gd name="connsiteX5" fmla="*/ 1541103 w 1613112"/>
              <a:gd name="connsiteY5" fmla="*/ 432257 h 432257"/>
              <a:gd name="connsiteX6" fmla="*/ 72009 w 1613112"/>
              <a:gd name="connsiteY6" fmla="*/ 432257 h 432257"/>
              <a:gd name="connsiteX7" fmla="*/ 0 w 1613112"/>
              <a:gd name="connsiteY7" fmla="*/ 360248 h 432257"/>
              <a:gd name="connsiteX8" fmla="*/ 0 w 1613112"/>
              <a:gd name="connsiteY8" fmla="*/ 148418 h 432257"/>
              <a:gd name="connsiteX0" fmla="*/ 0 w 1613112"/>
              <a:gd name="connsiteY0" fmla="*/ 183242 h 432156"/>
              <a:gd name="connsiteX1" fmla="*/ 211709 w 1613112"/>
              <a:gd name="connsiteY1" fmla="*/ 108 h 432156"/>
              <a:gd name="connsiteX2" fmla="*/ 1541103 w 1613112"/>
              <a:gd name="connsiteY2" fmla="*/ 108 h 432156"/>
              <a:gd name="connsiteX3" fmla="*/ 1613112 w 1613112"/>
              <a:gd name="connsiteY3" fmla="*/ 72117 h 432156"/>
              <a:gd name="connsiteX4" fmla="*/ 1613112 w 1613112"/>
              <a:gd name="connsiteY4" fmla="*/ 360147 h 432156"/>
              <a:gd name="connsiteX5" fmla="*/ 1541103 w 1613112"/>
              <a:gd name="connsiteY5" fmla="*/ 432156 h 432156"/>
              <a:gd name="connsiteX6" fmla="*/ 72009 w 1613112"/>
              <a:gd name="connsiteY6" fmla="*/ 432156 h 432156"/>
              <a:gd name="connsiteX7" fmla="*/ 0 w 1613112"/>
              <a:gd name="connsiteY7" fmla="*/ 360147 h 432156"/>
              <a:gd name="connsiteX8" fmla="*/ 0 w 1613112"/>
              <a:gd name="connsiteY8" fmla="*/ 183242 h 432156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7748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6309 h 435223"/>
              <a:gd name="connsiteX1" fmla="*/ 211709 w 1613112"/>
              <a:gd name="connsiteY1" fmla="*/ 3175 h 435223"/>
              <a:gd name="connsiteX2" fmla="*/ 1379178 w 1613112"/>
              <a:gd name="connsiteY2" fmla="*/ 0 h 435223"/>
              <a:gd name="connsiteX3" fmla="*/ 1613112 w 1613112"/>
              <a:gd name="connsiteY3" fmla="*/ 75184 h 435223"/>
              <a:gd name="connsiteX4" fmla="*/ 1613112 w 1613112"/>
              <a:gd name="connsiteY4" fmla="*/ 363214 h 435223"/>
              <a:gd name="connsiteX5" fmla="*/ 1541103 w 1613112"/>
              <a:gd name="connsiteY5" fmla="*/ 435223 h 435223"/>
              <a:gd name="connsiteX6" fmla="*/ 205359 w 1613112"/>
              <a:gd name="connsiteY6" fmla="*/ 435223 h 435223"/>
              <a:gd name="connsiteX7" fmla="*/ 0 w 1613112"/>
              <a:gd name="connsiteY7" fmla="*/ 248914 h 435223"/>
              <a:gd name="connsiteX8" fmla="*/ 0 w 1613112"/>
              <a:gd name="connsiteY8" fmla="*/ 186309 h 435223"/>
              <a:gd name="connsiteX0" fmla="*/ 0 w 1613112"/>
              <a:gd name="connsiteY0" fmla="*/ 186492 h 435406"/>
              <a:gd name="connsiteX1" fmla="*/ 211709 w 1613112"/>
              <a:gd name="connsiteY1" fmla="*/ 3358 h 435406"/>
              <a:gd name="connsiteX2" fmla="*/ 1379178 w 1613112"/>
              <a:gd name="connsiteY2" fmla="*/ 183 h 435406"/>
              <a:gd name="connsiteX3" fmla="*/ 1613112 w 1613112"/>
              <a:gd name="connsiteY3" fmla="*/ 75367 h 435406"/>
              <a:gd name="connsiteX4" fmla="*/ 1613112 w 1613112"/>
              <a:gd name="connsiteY4" fmla="*/ 363397 h 435406"/>
              <a:gd name="connsiteX5" fmla="*/ 1541103 w 1613112"/>
              <a:gd name="connsiteY5" fmla="*/ 435406 h 435406"/>
              <a:gd name="connsiteX6" fmla="*/ 205359 w 1613112"/>
              <a:gd name="connsiteY6" fmla="*/ 435406 h 435406"/>
              <a:gd name="connsiteX7" fmla="*/ 0 w 1613112"/>
              <a:gd name="connsiteY7" fmla="*/ 249097 h 435406"/>
              <a:gd name="connsiteX8" fmla="*/ 0 w 1613112"/>
              <a:gd name="connsiteY8" fmla="*/ 186492 h 435406"/>
              <a:gd name="connsiteX0" fmla="*/ 0 w 1613112"/>
              <a:gd name="connsiteY0" fmla="*/ 186364 h 435278"/>
              <a:gd name="connsiteX1" fmla="*/ 211709 w 1613112"/>
              <a:gd name="connsiteY1" fmla="*/ 3230 h 435278"/>
              <a:gd name="connsiteX2" fmla="*/ 1379178 w 1613112"/>
              <a:gd name="connsiteY2" fmla="*/ 55 h 435278"/>
              <a:gd name="connsiteX3" fmla="*/ 1613112 w 1613112"/>
              <a:gd name="connsiteY3" fmla="*/ 173664 h 435278"/>
              <a:gd name="connsiteX4" fmla="*/ 1613112 w 1613112"/>
              <a:gd name="connsiteY4" fmla="*/ 363269 h 435278"/>
              <a:gd name="connsiteX5" fmla="*/ 1541103 w 1613112"/>
              <a:gd name="connsiteY5" fmla="*/ 435278 h 435278"/>
              <a:gd name="connsiteX6" fmla="*/ 205359 w 1613112"/>
              <a:gd name="connsiteY6" fmla="*/ 435278 h 435278"/>
              <a:gd name="connsiteX7" fmla="*/ 0 w 1613112"/>
              <a:gd name="connsiteY7" fmla="*/ 248969 h 435278"/>
              <a:gd name="connsiteX8" fmla="*/ 0 w 1613112"/>
              <a:gd name="connsiteY8" fmla="*/ 186364 h 43527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13112 w 1613188"/>
              <a:gd name="connsiteY4" fmla="*/ 36330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0035"/>
              <a:gd name="connsiteY0" fmla="*/ 186401 h 435315"/>
              <a:gd name="connsiteX1" fmla="*/ 211709 w 1610035"/>
              <a:gd name="connsiteY1" fmla="*/ 3267 h 435315"/>
              <a:gd name="connsiteX2" fmla="*/ 1379178 w 1610035"/>
              <a:gd name="connsiteY2" fmla="*/ 92 h 435315"/>
              <a:gd name="connsiteX3" fmla="*/ 1609937 w 1610035"/>
              <a:gd name="connsiteY3" fmla="*/ 176876 h 435315"/>
              <a:gd name="connsiteX4" fmla="*/ 1609937 w 1610035"/>
              <a:gd name="connsiteY4" fmla="*/ 255356 h 435315"/>
              <a:gd name="connsiteX5" fmla="*/ 1388703 w 1610035"/>
              <a:gd name="connsiteY5" fmla="*/ 435315 h 435315"/>
              <a:gd name="connsiteX6" fmla="*/ 205359 w 1610035"/>
              <a:gd name="connsiteY6" fmla="*/ 435315 h 435315"/>
              <a:gd name="connsiteX7" fmla="*/ 0 w 1610035"/>
              <a:gd name="connsiteY7" fmla="*/ 249006 h 435315"/>
              <a:gd name="connsiteX8" fmla="*/ 0 w 1610035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6350 w 1606841"/>
              <a:gd name="connsiteY0" fmla="*/ 2054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6350 w 1606841"/>
              <a:gd name="connsiteY8" fmla="*/ 205451 h 435315"/>
              <a:gd name="connsiteX0" fmla="*/ 3175 w 1606841"/>
              <a:gd name="connsiteY0" fmla="*/ 221326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21326 h 435315"/>
              <a:gd name="connsiteX0" fmla="*/ 3175 w 1606841"/>
              <a:gd name="connsiteY0" fmla="*/ 221301 h 435290"/>
              <a:gd name="connsiteX1" fmla="*/ 208534 w 1606841"/>
              <a:gd name="connsiteY1" fmla="*/ 3242 h 435290"/>
              <a:gd name="connsiteX2" fmla="*/ 1376003 w 1606841"/>
              <a:gd name="connsiteY2" fmla="*/ 67 h 435290"/>
              <a:gd name="connsiteX3" fmla="*/ 1606762 w 1606841"/>
              <a:gd name="connsiteY3" fmla="*/ 208601 h 435290"/>
              <a:gd name="connsiteX4" fmla="*/ 1603587 w 1606841"/>
              <a:gd name="connsiteY4" fmla="*/ 236281 h 435290"/>
              <a:gd name="connsiteX5" fmla="*/ 1385528 w 1606841"/>
              <a:gd name="connsiteY5" fmla="*/ 435290 h 435290"/>
              <a:gd name="connsiteX6" fmla="*/ 221234 w 1606841"/>
              <a:gd name="connsiteY6" fmla="*/ 432115 h 435290"/>
              <a:gd name="connsiteX7" fmla="*/ 0 w 1606841"/>
              <a:gd name="connsiteY7" fmla="*/ 217231 h 435290"/>
              <a:gd name="connsiteX8" fmla="*/ 3175 w 1606841"/>
              <a:gd name="connsiteY8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3587 w 1607097"/>
              <a:gd name="connsiteY4" fmla="*/ 23621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9937"/>
              <a:gd name="connsiteY0" fmla="*/ 221234 h 435223"/>
              <a:gd name="connsiteX1" fmla="*/ 208534 w 1609937"/>
              <a:gd name="connsiteY1" fmla="*/ 3175 h 435223"/>
              <a:gd name="connsiteX2" fmla="*/ 1376003 w 1609937"/>
              <a:gd name="connsiteY2" fmla="*/ 0 h 435223"/>
              <a:gd name="connsiteX3" fmla="*/ 1606762 w 1609937"/>
              <a:gd name="connsiteY3" fmla="*/ 208534 h 435223"/>
              <a:gd name="connsiteX4" fmla="*/ 1609937 w 1609937"/>
              <a:gd name="connsiteY4" fmla="*/ 204464 h 435223"/>
              <a:gd name="connsiteX5" fmla="*/ 1607097 w 1609937"/>
              <a:gd name="connsiteY5" fmla="*/ 212303 h 435223"/>
              <a:gd name="connsiteX6" fmla="*/ 1385528 w 1609937"/>
              <a:gd name="connsiteY6" fmla="*/ 435223 h 435223"/>
              <a:gd name="connsiteX7" fmla="*/ 221234 w 1609937"/>
              <a:gd name="connsiteY7" fmla="*/ 432048 h 435223"/>
              <a:gd name="connsiteX8" fmla="*/ 0 w 1609937"/>
              <a:gd name="connsiteY8" fmla="*/ 217164 h 435223"/>
              <a:gd name="connsiteX9" fmla="*/ 3175 w 1609937"/>
              <a:gd name="connsiteY9" fmla="*/ 221234 h 435223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6762 w 1607097"/>
              <a:gd name="connsiteY4" fmla="*/ 21716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0 w 1603922"/>
              <a:gd name="connsiteY0" fmla="*/ 2371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0 w 1603922"/>
              <a:gd name="connsiteY9" fmla="*/ 237109 h 438398"/>
              <a:gd name="connsiteX0" fmla="*/ 3175 w 1603922"/>
              <a:gd name="connsiteY0" fmla="*/ 2339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33934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952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9525 w 1603922"/>
              <a:gd name="connsiteY9" fmla="*/ 224409 h 438398"/>
              <a:gd name="connsiteX0" fmla="*/ 0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3175 w 1607097"/>
              <a:gd name="connsiteY8" fmla="*/ 223514 h 438398"/>
              <a:gd name="connsiteX9" fmla="*/ 0 w 1607097"/>
              <a:gd name="connsiteY9" fmla="*/ 224409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27584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0 w 1603922"/>
              <a:gd name="connsiteY0" fmla="*/ 2180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0 w 1603922"/>
              <a:gd name="connsiteY9" fmla="*/ 218059 h 441671"/>
              <a:gd name="connsiteX0" fmla="*/ 0 w 1603922"/>
              <a:gd name="connsiteY0" fmla="*/ 218059 h 441703"/>
              <a:gd name="connsiteX1" fmla="*/ 268859 w 1603922"/>
              <a:gd name="connsiteY1" fmla="*/ 0 h 441703"/>
              <a:gd name="connsiteX2" fmla="*/ 1372828 w 1603922"/>
              <a:gd name="connsiteY2" fmla="*/ 6350 h 441703"/>
              <a:gd name="connsiteX3" fmla="*/ 1603587 w 1603922"/>
              <a:gd name="connsiteY3" fmla="*/ 214884 h 441703"/>
              <a:gd name="connsiteX4" fmla="*/ 1603587 w 1603922"/>
              <a:gd name="connsiteY4" fmla="*/ 223514 h 441703"/>
              <a:gd name="connsiteX5" fmla="*/ 1603922 w 1603922"/>
              <a:gd name="connsiteY5" fmla="*/ 218653 h 441703"/>
              <a:gd name="connsiteX6" fmla="*/ 1382353 w 1603922"/>
              <a:gd name="connsiteY6" fmla="*/ 441573 h 441703"/>
              <a:gd name="connsiteX7" fmla="*/ 297434 w 1603922"/>
              <a:gd name="connsiteY7" fmla="*/ 441573 h 441703"/>
              <a:gd name="connsiteX8" fmla="*/ 0 w 1603922"/>
              <a:gd name="connsiteY8" fmla="*/ 226689 h 441703"/>
              <a:gd name="connsiteX9" fmla="*/ 0 w 1603922"/>
              <a:gd name="connsiteY9" fmla="*/ 218059 h 441703"/>
              <a:gd name="connsiteX0" fmla="*/ 0 w 1603922"/>
              <a:gd name="connsiteY0" fmla="*/ 218059 h 441837"/>
              <a:gd name="connsiteX1" fmla="*/ 268859 w 1603922"/>
              <a:gd name="connsiteY1" fmla="*/ 0 h 441837"/>
              <a:gd name="connsiteX2" fmla="*/ 1372828 w 1603922"/>
              <a:gd name="connsiteY2" fmla="*/ 6350 h 441837"/>
              <a:gd name="connsiteX3" fmla="*/ 1603587 w 1603922"/>
              <a:gd name="connsiteY3" fmla="*/ 214884 h 441837"/>
              <a:gd name="connsiteX4" fmla="*/ 1603587 w 1603922"/>
              <a:gd name="connsiteY4" fmla="*/ 223514 h 441837"/>
              <a:gd name="connsiteX5" fmla="*/ 1603922 w 1603922"/>
              <a:gd name="connsiteY5" fmla="*/ 218653 h 441837"/>
              <a:gd name="connsiteX6" fmla="*/ 1382353 w 1603922"/>
              <a:gd name="connsiteY6" fmla="*/ 441573 h 441837"/>
              <a:gd name="connsiteX7" fmla="*/ 297434 w 1603922"/>
              <a:gd name="connsiteY7" fmla="*/ 441573 h 441837"/>
              <a:gd name="connsiteX8" fmla="*/ 0 w 1603922"/>
              <a:gd name="connsiteY8" fmla="*/ 226689 h 441837"/>
              <a:gd name="connsiteX9" fmla="*/ 0 w 1603922"/>
              <a:gd name="connsiteY9" fmla="*/ 218059 h 441837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9015 h 442620"/>
              <a:gd name="connsiteX1" fmla="*/ 268859 w 1603922"/>
              <a:gd name="connsiteY1" fmla="*/ 956 h 442620"/>
              <a:gd name="connsiteX2" fmla="*/ 1372828 w 1603922"/>
              <a:gd name="connsiteY2" fmla="*/ 7306 h 442620"/>
              <a:gd name="connsiteX3" fmla="*/ 1603587 w 1603922"/>
              <a:gd name="connsiteY3" fmla="*/ 215840 h 442620"/>
              <a:gd name="connsiteX4" fmla="*/ 1603587 w 1603922"/>
              <a:gd name="connsiteY4" fmla="*/ 224470 h 442620"/>
              <a:gd name="connsiteX5" fmla="*/ 1603922 w 1603922"/>
              <a:gd name="connsiteY5" fmla="*/ 219609 h 442620"/>
              <a:gd name="connsiteX6" fmla="*/ 1382353 w 1603922"/>
              <a:gd name="connsiteY6" fmla="*/ 442529 h 442620"/>
              <a:gd name="connsiteX7" fmla="*/ 297434 w 1603922"/>
              <a:gd name="connsiteY7" fmla="*/ 442529 h 442620"/>
              <a:gd name="connsiteX8" fmla="*/ 0 w 1603922"/>
              <a:gd name="connsiteY8" fmla="*/ 227645 h 442620"/>
              <a:gd name="connsiteX9" fmla="*/ 0 w 1603922"/>
              <a:gd name="connsiteY9" fmla="*/ 219015 h 442620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39068 w 1642990"/>
              <a:gd name="connsiteY0" fmla="*/ 218059 h 441736"/>
              <a:gd name="connsiteX1" fmla="*/ 342852 w 1642990"/>
              <a:gd name="connsiteY1" fmla="*/ 0 h 441736"/>
              <a:gd name="connsiteX2" fmla="*/ 1411896 w 1642990"/>
              <a:gd name="connsiteY2" fmla="*/ 6350 h 441736"/>
              <a:gd name="connsiteX3" fmla="*/ 1642655 w 1642990"/>
              <a:gd name="connsiteY3" fmla="*/ 214884 h 441736"/>
              <a:gd name="connsiteX4" fmla="*/ 1642655 w 1642990"/>
              <a:gd name="connsiteY4" fmla="*/ 223514 h 441736"/>
              <a:gd name="connsiteX5" fmla="*/ 1642990 w 1642990"/>
              <a:gd name="connsiteY5" fmla="*/ 218653 h 441736"/>
              <a:gd name="connsiteX6" fmla="*/ 1421421 w 1642990"/>
              <a:gd name="connsiteY6" fmla="*/ 441573 h 441736"/>
              <a:gd name="connsiteX7" fmla="*/ 336502 w 1642990"/>
              <a:gd name="connsiteY7" fmla="*/ 441573 h 441736"/>
              <a:gd name="connsiteX8" fmla="*/ 36439 w 1642990"/>
              <a:gd name="connsiteY8" fmla="*/ 220901 h 441736"/>
              <a:gd name="connsiteX9" fmla="*/ 39068 w 1642990"/>
              <a:gd name="connsiteY9" fmla="*/ 218059 h 441736"/>
              <a:gd name="connsiteX0" fmla="*/ 39068 w 1642731"/>
              <a:gd name="connsiteY0" fmla="*/ 218059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18059 h 441736"/>
              <a:gd name="connsiteX0" fmla="*/ 39068 w 1642731"/>
              <a:gd name="connsiteY0" fmla="*/ 221234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21234 h 441736"/>
              <a:gd name="connsiteX0" fmla="*/ 24745 w 1628408"/>
              <a:gd name="connsiteY0" fmla="*/ 221234 h 441736"/>
              <a:gd name="connsiteX1" fmla="*/ 328529 w 1628408"/>
              <a:gd name="connsiteY1" fmla="*/ 0 h 441736"/>
              <a:gd name="connsiteX2" fmla="*/ 1397573 w 1628408"/>
              <a:gd name="connsiteY2" fmla="*/ 6350 h 441736"/>
              <a:gd name="connsiteX3" fmla="*/ 1628332 w 1628408"/>
              <a:gd name="connsiteY3" fmla="*/ 214884 h 441736"/>
              <a:gd name="connsiteX4" fmla="*/ 1628332 w 1628408"/>
              <a:gd name="connsiteY4" fmla="*/ 223514 h 441736"/>
              <a:gd name="connsiteX5" fmla="*/ 1407098 w 1628408"/>
              <a:gd name="connsiteY5" fmla="*/ 441573 h 441736"/>
              <a:gd name="connsiteX6" fmla="*/ 322179 w 1628408"/>
              <a:gd name="connsiteY6" fmla="*/ 441573 h 441736"/>
              <a:gd name="connsiteX7" fmla="*/ 22116 w 1628408"/>
              <a:gd name="connsiteY7" fmla="*/ 220901 h 441736"/>
              <a:gd name="connsiteX8" fmla="*/ 24745 w 1628408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24057 w 1627720"/>
              <a:gd name="connsiteY0" fmla="*/ 221234 h 441736"/>
              <a:gd name="connsiteX1" fmla="*/ 327841 w 1627720"/>
              <a:gd name="connsiteY1" fmla="*/ 0 h 441736"/>
              <a:gd name="connsiteX2" fmla="*/ 1396885 w 1627720"/>
              <a:gd name="connsiteY2" fmla="*/ 6350 h 441736"/>
              <a:gd name="connsiteX3" fmla="*/ 1627644 w 1627720"/>
              <a:gd name="connsiteY3" fmla="*/ 214884 h 441736"/>
              <a:gd name="connsiteX4" fmla="*/ 1627644 w 1627720"/>
              <a:gd name="connsiteY4" fmla="*/ 223514 h 441736"/>
              <a:gd name="connsiteX5" fmla="*/ 1406410 w 1627720"/>
              <a:gd name="connsiteY5" fmla="*/ 441573 h 441736"/>
              <a:gd name="connsiteX6" fmla="*/ 321491 w 1627720"/>
              <a:gd name="connsiteY6" fmla="*/ 441573 h 441736"/>
              <a:gd name="connsiteX7" fmla="*/ 21428 w 1627720"/>
              <a:gd name="connsiteY7" fmla="*/ 220901 h 441736"/>
              <a:gd name="connsiteX8" fmla="*/ 24057 w 1627720"/>
              <a:gd name="connsiteY8" fmla="*/ 221234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606216 w 1606292"/>
              <a:gd name="connsiteY4" fmla="*/ 223514 h 442079"/>
              <a:gd name="connsiteX5" fmla="*/ 1384982 w 1606292"/>
              <a:gd name="connsiteY5" fmla="*/ 441573 h 442079"/>
              <a:gd name="connsiteX6" fmla="*/ 325463 w 1606292"/>
              <a:gd name="connsiteY6" fmla="*/ 441573 h 442079"/>
              <a:gd name="connsiteX7" fmla="*/ 0 w 1606292"/>
              <a:gd name="connsiteY7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3254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2746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754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36"/>
              <a:gd name="connsiteY0" fmla="*/ 217726 h 438401"/>
              <a:gd name="connsiteX1" fmla="*/ 255631 w 1606336"/>
              <a:gd name="connsiteY1" fmla="*/ 0 h 438401"/>
              <a:gd name="connsiteX2" fmla="*/ 1400875 w 1606336"/>
              <a:gd name="connsiteY2" fmla="*/ 3175 h 438401"/>
              <a:gd name="connsiteX3" fmla="*/ 1606234 w 1606336"/>
              <a:gd name="connsiteY3" fmla="*/ 211709 h 438401"/>
              <a:gd name="connsiteX4" fmla="*/ 1385000 w 1606336"/>
              <a:gd name="connsiteY4" fmla="*/ 438398 h 438401"/>
              <a:gd name="connsiteX5" fmla="*/ 274681 w 1606336"/>
              <a:gd name="connsiteY5" fmla="*/ 438398 h 438401"/>
              <a:gd name="connsiteX6" fmla="*/ 18 w 1606336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289"/>
              <a:gd name="connsiteY0" fmla="*/ 217726 h 438401"/>
              <a:gd name="connsiteX1" fmla="*/ 255631 w 1606289"/>
              <a:gd name="connsiteY1" fmla="*/ 0 h 438401"/>
              <a:gd name="connsiteX2" fmla="*/ 1362775 w 1606289"/>
              <a:gd name="connsiteY2" fmla="*/ 6350 h 438401"/>
              <a:gd name="connsiteX3" fmla="*/ 1606234 w 1606289"/>
              <a:gd name="connsiteY3" fmla="*/ 211709 h 438401"/>
              <a:gd name="connsiteX4" fmla="*/ 1416750 w 1606289"/>
              <a:gd name="connsiteY4" fmla="*/ 435223 h 438401"/>
              <a:gd name="connsiteX5" fmla="*/ 274681 w 1606289"/>
              <a:gd name="connsiteY5" fmla="*/ 438398 h 438401"/>
              <a:gd name="connsiteX6" fmla="*/ 18 w 1606289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758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123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15"/>
              <a:gd name="connsiteY0" fmla="*/ 217726 h 438401"/>
              <a:gd name="connsiteX1" fmla="*/ 255631 w 1603115"/>
              <a:gd name="connsiteY1" fmla="*/ 0 h 438401"/>
              <a:gd name="connsiteX2" fmla="*/ 1362775 w 1603115"/>
              <a:gd name="connsiteY2" fmla="*/ 6350 h 438401"/>
              <a:gd name="connsiteX3" fmla="*/ 1603059 w 1603115"/>
              <a:gd name="connsiteY3" fmla="*/ 221234 h 438401"/>
              <a:gd name="connsiteX4" fmla="*/ 1375475 w 1603115"/>
              <a:gd name="connsiteY4" fmla="*/ 435223 h 438401"/>
              <a:gd name="connsiteX5" fmla="*/ 274681 w 1603115"/>
              <a:gd name="connsiteY5" fmla="*/ 438398 h 438401"/>
              <a:gd name="connsiteX6" fmla="*/ 18 w 1603115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62775 w 1603097"/>
              <a:gd name="connsiteY2" fmla="*/ 6350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104"/>
              <a:gd name="connsiteY0" fmla="*/ 217726 h 438401"/>
              <a:gd name="connsiteX1" fmla="*/ 255631 w 1603104"/>
              <a:gd name="connsiteY1" fmla="*/ 0 h 438401"/>
              <a:gd name="connsiteX2" fmla="*/ 1340550 w 1603104"/>
              <a:gd name="connsiteY2" fmla="*/ 3175 h 438401"/>
              <a:gd name="connsiteX3" fmla="*/ 1603059 w 1603104"/>
              <a:gd name="connsiteY3" fmla="*/ 221234 h 438401"/>
              <a:gd name="connsiteX4" fmla="*/ 1337375 w 1603104"/>
              <a:gd name="connsiteY4" fmla="*/ 438398 h 438401"/>
              <a:gd name="connsiteX5" fmla="*/ 274681 w 1603104"/>
              <a:gd name="connsiteY5" fmla="*/ 438398 h 438401"/>
              <a:gd name="connsiteX6" fmla="*/ 18 w 1603104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157"/>
              <a:gd name="connsiteY0" fmla="*/ 217726 h 438401"/>
              <a:gd name="connsiteX1" fmla="*/ 255631 w 1603157"/>
              <a:gd name="connsiteY1" fmla="*/ 0 h 438401"/>
              <a:gd name="connsiteX2" fmla="*/ 1340550 w 1603157"/>
              <a:gd name="connsiteY2" fmla="*/ 3175 h 438401"/>
              <a:gd name="connsiteX3" fmla="*/ 1603059 w 1603157"/>
              <a:gd name="connsiteY3" fmla="*/ 221234 h 438401"/>
              <a:gd name="connsiteX4" fmla="*/ 1337375 w 1603157"/>
              <a:gd name="connsiteY4" fmla="*/ 438398 h 438401"/>
              <a:gd name="connsiteX5" fmla="*/ 274681 w 1603157"/>
              <a:gd name="connsiteY5" fmla="*/ 438398 h 438401"/>
              <a:gd name="connsiteX6" fmla="*/ 18 w 1603157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627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421"/>
              <a:gd name="connsiteY0" fmla="*/ 224135 h 444810"/>
              <a:gd name="connsiteX1" fmla="*/ 255631 w 1603421"/>
              <a:gd name="connsiteY1" fmla="*/ 6409 h 444810"/>
              <a:gd name="connsiteX2" fmla="*/ 1337375 w 1603421"/>
              <a:gd name="connsiteY2" fmla="*/ 59 h 444810"/>
              <a:gd name="connsiteX3" fmla="*/ 1603059 w 1603421"/>
              <a:gd name="connsiteY3" fmla="*/ 227643 h 444810"/>
              <a:gd name="connsiteX4" fmla="*/ 1365950 w 1603421"/>
              <a:gd name="connsiteY4" fmla="*/ 444807 h 444810"/>
              <a:gd name="connsiteX5" fmla="*/ 274681 w 1603421"/>
              <a:gd name="connsiteY5" fmla="*/ 444807 h 444810"/>
              <a:gd name="connsiteX6" fmla="*/ 18 w 1603421"/>
              <a:gd name="connsiteY6" fmla="*/ 224135 h 444810"/>
              <a:gd name="connsiteX0" fmla="*/ 18 w 1603059"/>
              <a:gd name="connsiteY0" fmla="*/ 224130 h 444805"/>
              <a:gd name="connsiteX1" fmla="*/ 255631 w 1603059"/>
              <a:gd name="connsiteY1" fmla="*/ 6404 h 444805"/>
              <a:gd name="connsiteX2" fmla="*/ 1337375 w 1603059"/>
              <a:gd name="connsiteY2" fmla="*/ 54 h 444805"/>
              <a:gd name="connsiteX3" fmla="*/ 1603059 w 1603059"/>
              <a:gd name="connsiteY3" fmla="*/ 227638 h 444805"/>
              <a:gd name="connsiteX4" fmla="*/ 1365950 w 1603059"/>
              <a:gd name="connsiteY4" fmla="*/ 444802 h 444805"/>
              <a:gd name="connsiteX5" fmla="*/ 274681 w 1603059"/>
              <a:gd name="connsiteY5" fmla="*/ 444802 h 444805"/>
              <a:gd name="connsiteX6" fmla="*/ 18 w 1603059"/>
              <a:gd name="connsiteY6" fmla="*/ 224130 h 444805"/>
              <a:gd name="connsiteX0" fmla="*/ 18 w 1603059"/>
              <a:gd name="connsiteY0" fmla="*/ 224076 h 444751"/>
              <a:gd name="connsiteX1" fmla="*/ 255631 w 1603059"/>
              <a:gd name="connsiteY1" fmla="*/ 6350 h 444751"/>
              <a:gd name="connsiteX2" fmla="*/ 1337375 w 1603059"/>
              <a:gd name="connsiteY2" fmla="*/ 0 h 444751"/>
              <a:gd name="connsiteX3" fmla="*/ 1603059 w 1603059"/>
              <a:gd name="connsiteY3" fmla="*/ 227584 h 444751"/>
              <a:gd name="connsiteX4" fmla="*/ 1365950 w 1603059"/>
              <a:gd name="connsiteY4" fmla="*/ 444748 h 444751"/>
              <a:gd name="connsiteX5" fmla="*/ 274681 w 1603059"/>
              <a:gd name="connsiteY5" fmla="*/ 444748 h 444751"/>
              <a:gd name="connsiteX6" fmla="*/ 18 w 1603059"/>
              <a:gd name="connsiteY6" fmla="*/ 224076 h 444751"/>
              <a:gd name="connsiteX0" fmla="*/ 18 w 1603059"/>
              <a:gd name="connsiteY0" fmla="*/ 224076 h 444832"/>
              <a:gd name="connsiteX1" fmla="*/ 255631 w 1603059"/>
              <a:gd name="connsiteY1" fmla="*/ 6350 h 444832"/>
              <a:gd name="connsiteX2" fmla="*/ 1337375 w 1603059"/>
              <a:gd name="connsiteY2" fmla="*/ 0 h 444832"/>
              <a:gd name="connsiteX3" fmla="*/ 1603059 w 1603059"/>
              <a:gd name="connsiteY3" fmla="*/ 227584 h 444832"/>
              <a:gd name="connsiteX4" fmla="*/ 1365950 w 1603059"/>
              <a:gd name="connsiteY4" fmla="*/ 444748 h 444832"/>
              <a:gd name="connsiteX5" fmla="*/ 274681 w 1603059"/>
              <a:gd name="connsiteY5" fmla="*/ 444748 h 444832"/>
              <a:gd name="connsiteX6" fmla="*/ 18 w 1603059"/>
              <a:gd name="connsiteY6" fmla="*/ 224076 h 444832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3 w 1603054"/>
              <a:gd name="connsiteY0" fmla="*/ 224076 h 448005"/>
              <a:gd name="connsiteX1" fmla="*/ 277851 w 1603054"/>
              <a:gd name="connsiteY1" fmla="*/ 3175 h 448005"/>
              <a:gd name="connsiteX2" fmla="*/ 1337370 w 1603054"/>
              <a:gd name="connsiteY2" fmla="*/ 0 h 448005"/>
              <a:gd name="connsiteX3" fmla="*/ 1603054 w 1603054"/>
              <a:gd name="connsiteY3" fmla="*/ 227584 h 448005"/>
              <a:gd name="connsiteX4" fmla="*/ 1343720 w 1603054"/>
              <a:gd name="connsiteY4" fmla="*/ 447923 h 448005"/>
              <a:gd name="connsiteX5" fmla="*/ 303251 w 1603054"/>
              <a:gd name="connsiteY5" fmla="*/ 441573 h 448005"/>
              <a:gd name="connsiteX6" fmla="*/ 13 w 1603054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303256 w 1603059"/>
              <a:gd name="connsiteY5" fmla="*/ 441573 h 448005"/>
              <a:gd name="connsiteX6" fmla="*/ 18 w 1603059"/>
              <a:gd name="connsiteY6" fmla="*/ 224076 h 448005"/>
              <a:gd name="connsiteX0" fmla="*/ 18 w 1603059"/>
              <a:gd name="connsiteY0" fmla="*/ 224076 h 451098"/>
              <a:gd name="connsiteX1" fmla="*/ 277856 w 1603059"/>
              <a:gd name="connsiteY1" fmla="*/ 3175 h 451098"/>
              <a:gd name="connsiteX2" fmla="*/ 1337375 w 1603059"/>
              <a:gd name="connsiteY2" fmla="*/ 0 h 451098"/>
              <a:gd name="connsiteX3" fmla="*/ 1603059 w 1603059"/>
              <a:gd name="connsiteY3" fmla="*/ 227584 h 451098"/>
              <a:gd name="connsiteX4" fmla="*/ 1343725 w 1603059"/>
              <a:gd name="connsiteY4" fmla="*/ 447923 h 451098"/>
              <a:gd name="connsiteX5" fmla="*/ 306431 w 1603059"/>
              <a:gd name="connsiteY5" fmla="*/ 451098 h 451098"/>
              <a:gd name="connsiteX6" fmla="*/ 18 w 1603059"/>
              <a:gd name="connsiteY6" fmla="*/ 224076 h 451098"/>
              <a:gd name="connsiteX0" fmla="*/ 20 w 1603061"/>
              <a:gd name="connsiteY0" fmla="*/ 224076 h 451187"/>
              <a:gd name="connsiteX1" fmla="*/ 277858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20 w 1603061"/>
              <a:gd name="connsiteY0" fmla="*/ 224076 h 451187"/>
              <a:gd name="connsiteX1" fmla="*/ 178146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9335 w 1612376"/>
              <a:gd name="connsiteY0" fmla="*/ 224076 h 448005"/>
              <a:gd name="connsiteX1" fmla="*/ 187461 w 1612376"/>
              <a:gd name="connsiteY1" fmla="*/ 3175 h 448005"/>
              <a:gd name="connsiteX2" fmla="*/ 1346692 w 1612376"/>
              <a:gd name="connsiteY2" fmla="*/ 0 h 448005"/>
              <a:gd name="connsiteX3" fmla="*/ 1612376 w 1612376"/>
              <a:gd name="connsiteY3" fmla="*/ 227584 h 448005"/>
              <a:gd name="connsiteX4" fmla="*/ 1353042 w 1612376"/>
              <a:gd name="connsiteY4" fmla="*/ 447923 h 448005"/>
              <a:gd name="connsiteX5" fmla="*/ 192699 w 1612376"/>
              <a:gd name="connsiteY5" fmla="*/ 443817 h 448005"/>
              <a:gd name="connsiteX6" fmla="*/ 9335 w 1612376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26618 w 1629659"/>
              <a:gd name="connsiteY0" fmla="*/ 224076 h 448005"/>
              <a:gd name="connsiteX1" fmla="*/ 204744 w 1629659"/>
              <a:gd name="connsiteY1" fmla="*/ 3175 h 448005"/>
              <a:gd name="connsiteX2" fmla="*/ 1363975 w 1629659"/>
              <a:gd name="connsiteY2" fmla="*/ 0 h 448005"/>
              <a:gd name="connsiteX3" fmla="*/ 1629659 w 1629659"/>
              <a:gd name="connsiteY3" fmla="*/ 227584 h 448005"/>
              <a:gd name="connsiteX4" fmla="*/ 1370325 w 1629659"/>
              <a:gd name="connsiteY4" fmla="*/ 447923 h 448005"/>
              <a:gd name="connsiteX5" fmla="*/ 110270 w 1629659"/>
              <a:gd name="connsiteY5" fmla="*/ 443817 h 448005"/>
              <a:gd name="connsiteX6" fmla="*/ 26618 w 1629659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83709 w 1603098"/>
              <a:gd name="connsiteY5" fmla="*/ 443817 h 448005"/>
              <a:gd name="connsiteX6" fmla="*/ 57 w 1603098"/>
              <a:gd name="connsiteY6" fmla="*/ 224076 h 448005"/>
              <a:gd name="connsiteX0" fmla="*/ 17518 w 1620559"/>
              <a:gd name="connsiteY0" fmla="*/ 224076 h 448005"/>
              <a:gd name="connsiteX1" fmla="*/ 108661 w 1620559"/>
              <a:gd name="connsiteY1" fmla="*/ 3175 h 448005"/>
              <a:gd name="connsiteX2" fmla="*/ 1354875 w 1620559"/>
              <a:gd name="connsiteY2" fmla="*/ 0 h 448005"/>
              <a:gd name="connsiteX3" fmla="*/ 1620559 w 1620559"/>
              <a:gd name="connsiteY3" fmla="*/ 227584 h 448005"/>
              <a:gd name="connsiteX4" fmla="*/ 1361225 w 1620559"/>
              <a:gd name="connsiteY4" fmla="*/ 447923 h 448005"/>
              <a:gd name="connsiteX5" fmla="*/ 101170 w 1620559"/>
              <a:gd name="connsiteY5" fmla="*/ 443817 h 448005"/>
              <a:gd name="connsiteX6" fmla="*/ 17518 w 1620559"/>
              <a:gd name="connsiteY6" fmla="*/ 224076 h 448005"/>
              <a:gd name="connsiteX0" fmla="*/ 24 w 1603065"/>
              <a:gd name="connsiteY0" fmla="*/ 224076 h 448005"/>
              <a:gd name="connsiteX1" fmla="*/ 91167 w 1603065"/>
              <a:gd name="connsiteY1" fmla="*/ 3175 h 448005"/>
              <a:gd name="connsiteX2" fmla="*/ 1337381 w 1603065"/>
              <a:gd name="connsiteY2" fmla="*/ 0 h 448005"/>
              <a:gd name="connsiteX3" fmla="*/ 1603065 w 1603065"/>
              <a:gd name="connsiteY3" fmla="*/ 227584 h 448005"/>
              <a:gd name="connsiteX4" fmla="*/ 1343731 w 1603065"/>
              <a:gd name="connsiteY4" fmla="*/ 447923 h 448005"/>
              <a:gd name="connsiteX5" fmla="*/ 83676 w 1603065"/>
              <a:gd name="connsiteY5" fmla="*/ 443817 h 448005"/>
              <a:gd name="connsiteX6" fmla="*/ 24 w 1603065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74 w 1603115"/>
              <a:gd name="connsiteY0" fmla="*/ 224076 h 449928"/>
              <a:gd name="connsiteX1" fmla="*/ 91217 w 1603115"/>
              <a:gd name="connsiteY1" fmla="*/ 3175 h 449928"/>
              <a:gd name="connsiteX2" fmla="*/ 1337431 w 1603115"/>
              <a:gd name="connsiteY2" fmla="*/ 0 h 449928"/>
              <a:gd name="connsiteX3" fmla="*/ 1603115 w 1603115"/>
              <a:gd name="connsiteY3" fmla="*/ 227584 h 449928"/>
              <a:gd name="connsiteX4" fmla="*/ 1343781 w 1603115"/>
              <a:gd name="connsiteY4" fmla="*/ 447923 h 449928"/>
              <a:gd name="connsiteX5" fmla="*/ 91601 w 1603115"/>
              <a:gd name="connsiteY5" fmla="*/ 449222 h 449928"/>
              <a:gd name="connsiteX6" fmla="*/ 74 w 1603115"/>
              <a:gd name="connsiteY6" fmla="*/ 224076 h 449928"/>
              <a:gd name="connsiteX0" fmla="*/ 86 w 1603127"/>
              <a:gd name="connsiteY0" fmla="*/ 224076 h 449928"/>
              <a:gd name="connsiteX1" fmla="*/ 91229 w 1603127"/>
              <a:gd name="connsiteY1" fmla="*/ 3175 h 449928"/>
              <a:gd name="connsiteX2" fmla="*/ 1337443 w 1603127"/>
              <a:gd name="connsiteY2" fmla="*/ 0 h 449928"/>
              <a:gd name="connsiteX3" fmla="*/ 1603127 w 1603127"/>
              <a:gd name="connsiteY3" fmla="*/ 227584 h 449928"/>
              <a:gd name="connsiteX4" fmla="*/ 1343793 w 1603127"/>
              <a:gd name="connsiteY4" fmla="*/ 447923 h 449928"/>
              <a:gd name="connsiteX5" fmla="*/ 91613 w 1603127"/>
              <a:gd name="connsiteY5" fmla="*/ 449222 h 449928"/>
              <a:gd name="connsiteX6" fmla="*/ 86 w 1603127"/>
              <a:gd name="connsiteY6" fmla="*/ 224076 h 449928"/>
              <a:gd name="connsiteX0" fmla="*/ 86 w 1614309"/>
              <a:gd name="connsiteY0" fmla="*/ 220908 h 446760"/>
              <a:gd name="connsiteX1" fmla="*/ 91229 w 1614309"/>
              <a:gd name="connsiteY1" fmla="*/ 7 h 446760"/>
              <a:gd name="connsiteX2" fmla="*/ 1477616 w 1614309"/>
              <a:gd name="connsiteY2" fmla="*/ 2237 h 446760"/>
              <a:gd name="connsiteX3" fmla="*/ 1603127 w 1614309"/>
              <a:gd name="connsiteY3" fmla="*/ 224416 h 446760"/>
              <a:gd name="connsiteX4" fmla="*/ 1343793 w 1614309"/>
              <a:gd name="connsiteY4" fmla="*/ 444755 h 446760"/>
              <a:gd name="connsiteX5" fmla="*/ 91613 w 1614309"/>
              <a:gd name="connsiteY5" fmla="*/ 446054 h 446760"/>
              <a:gd name="connsiteX6" fmla="*/ 86 w 1614309"/>
              <a:gd name="connsiteY6" fmla="*/ 220908 h 446760"/>
              <a:gd name="connsiteX0" fmla="*/ 86 w 1603127"/>
              <a:gd name="connsiteY0" fmla="*/ 220908 h 446760"/>
              <a:gd name="connsiteX1" fmla="*/ 91229 w 1603127"/>
              <a:gd name="connsiteY1" fmla="*/ 7 h 446760"/>
              <a:gd name="connsiteX2" fmla="*/ 1477616 w 1603127"/>
              <a:gd name="connsiteY2" fmla="*/ 2237 h 446760"/>
              <a:gd name="connsiteX3" fmla="*/ 1603127 w 1603127"/>
              <a:gd name="connsiteY3" fmla="*/ 224416 h 446760"/>
              <a:gd name="connsiteX4" fmla="*/ 1343793 w 1603127"/>
              <a:gd name="connsiteY4" fmla="*/ 444755 h 446760"/>
              <a:gd name="connsiteX5" fmla="*/ 91613 w 1603127"/>
              <a:gd name="connsiteY5" fmla="*/ 446054 h 446760"/>
              <a:gd name="connsiteX6" fmla="*/ 86 w 1603127"/>
              <a:gd name="connsiteY6" fmla="*/ 220908 h 446760"/>
              <a:gd name="connsiteX0" fmla="*/ 86 w 1617920"/>
              <a:gd name="connsiteY0" fmla="*/ 220908 h 450238"/>
              <a:gd name="connsiteX1" fmla="*/ 91229 w 1617920"/>
              <a:gd name="connsiteY1" fmla="*/ 7 h 450238"/>
              <a:gd name="connsiteX2" fmla="*/ 1477616 w 1617920"/>
              <a:gd name="connsiteY2" fmla="*/ 2237 h 450238"/>
              <a:gd name="connsiteX3" fmla="*/ 1603127 w 1617920"/>
              <a:gd name="connsiteY3" fmla="*/ 224416 h 450238"/>
              <a:gd name="connsiteX4" fmla="*/ 1480817 w 1617920"/>
              <a:gd name="connsiteY4" fmla="*/ 450159 h 450238"/>
              <a:gd name="connsiteX5" fmla="*/ 91613 w 1617920"/>
              <a:gd name="connsiteY5" fmla="*/ 446054 h 450238"/>
              <a:gd name="connsiteX6" fmla="*/ 86 w 1617920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4808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5082"/>
              <a:gd name="connsiteY0" fmla="*/ 220908 h 450238"/>
              <a:gd name="connsiteX1" fmla="*/ 91229 w 1605082"/>
              <a:gd name="connsiteY1" fmla="*/ 7 h 450238"/>
              <a:gd name="connsiteX2" fmla="*/ 1505966 w 1605082"/>
              <a:gd name="connsiteY2" fmla="*/ 13047 h 450238"/>
              <a:gd name="connsiteX3" fmla="*/ 1603127 w 1605082"/>
              <a:gd name="connsiteY3" fmla="*/ 224416 h 450238"/>
              <a:gd name="connsiteX4" fmla="*/ 1518617 w 1605082"/>
              <a:gd name="connsiteY4" fmla="*/ 450159 h 450238"/>
              <a:gd name="connsiteX5" fmla="*/ 91613 w 1605082"/>
              <a:gd name="connsiteY5" fmla="*/ 446054 h 450238"/>
              <a:gd name="connsiteX6" fmla="*/ 86 w 1605082"/>
              <a:gd name="connsiteY6" fmla="*/ 220908 h 450238"/>
              <a:gd name="connsiteX0" fmla="*/ 86 w 1606127"/>
              <a:gd name="connsiteY0" fmla="*/ 220908 h 450238"/>
              <a:gd name="connsiteX1" fmla="*/ 91229 w 1606127"/>
              <a:gd name="connsiteY1" fmla="*/ 7 h 450238"/>
              <a:gd name="connsiteX2" fmla="*/ 1510691 w 1606127"/>
              <a:gd name="connsiteY2" fmla="*/ 7642 h 450238"/>
              <a:gd name="connsiteX3" fmla="*/ 1603127 w 1606127"/>
              <a:gd name="connsiteY3" fmla="*/ 224416 h 450238"/>
              <a:gd name="connsiteX4" fmla="*/ 1518617 w 1606127"/>
              <a:gd name="connsiteY4" fmla="*/ 450159 h 450238"/>
              <a:gd name="connsiteX5" fmla="*/ 91613 w 1606127"/>
              <a:gd name="connsiteY5" fmla="*/ 446054 h 450238"/>
              <a:gd name="connsiteX6" fmla="*/ 86 w 1606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510691 w 1603127"/>
              <a:gd name="connsiteY2" fmla="*/ 7642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48"/>
              <a:gd name="connsiteY0" fmla="*/ 220908 h 450244"/>
              <a:gd name="connsiteX1" fmla="*/ 91229 w 1603148"/>
              <a:gd name="connsiteY1" fmla="*/ 7 h 450244"/>
              <a:gd name="connsiteX2" fmla="*/ 1510691 w 1603148"/>
              <a:gd name="connsiteY2" fmla="*/ 7642 h 450244"/>
              <a:gd name="connsiteX3" fmla="*/ 1603127 w 1603148"/>
              <a:gd name="connsiteY3" fmla="*/ 224416 h 450244"/>
              <a:gd name="connsiteX4" fmla="*/ 1518617 w 1603148"/>
              <a:gd name="connsiteY4" fmla="*/ 450159 h 450244"/>
              <a:gd name="connsiteX5" fmla="*/ 91613 w 1603148"/>
              <a:gd name="connsiteY5" fmla="*/ 446054 h 450244"/>
              <a:gd name="connsiteX6" fmla="*/ 86 w 1603148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3167" h="450244">
                <a:moveTo>
                  <a:pt x="86" y="220908"/>
                </a:moveTo>
                <a:cubicBezTo>
                  <a:pt x="-977" y="70711"/>
                  <a:pt x="41031" y="-811"/>
                  <a:pt x="91229" y="7"/>
                </a:cubicBezTo>
                <a:lnTo>
                  <a:pt x="1510691" y="7642"/>
                </a:lnTo>
                <a:cubicBezTo>
                  <a:pt x="1576862" y="7643"/>
                  <a:pt x="1601552" y="106824"/>
                  <a:pt x="1603127" y="224416"/>
                </a:cubicBezTo>
                <a:cubicBezTo>
                  <a:pt x="1603982" y="329839"/>
                  <a:pt x="1591788" y="453971"/>
                  <a:pt x="1518617" y="450159"/>
                </a:cubicBezTo>
                <a:lnTo>
                  <a:pt x="91613" y="446054"/>
                </a:lnTo>
                <a:cubicBezTo>
                  <a:pt x="40039" y="455427"/>
                  <a:pt x="-2171" y="371056"/>
                  <a:pt x="86" y="220908"/>
                </a:cubicBezTo>
                <a:close/>
              </a:path>
            </a:pathLst>
          </a:custGeom>
          <a:solidFill>
            <a:srgbClr val="1523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Helvetica Neue"/>
                <a:cs typeface="Helvetica Neue"/>
              </a:rPr>
              <a:t>Objectifs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561984" y="1412776"/>
            <a:ext cx="63367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Découvrir</a:t>
            </a:r>
            <a:r>
              <a:rPr lang="fr-FR" dirty="0">
                <a:solidFill>
                  <a:srgbClr val="002060"/>
                </a:solidFill>
              </a:rPr>
              <a:t> les activités de recherche-formation-innovation dans le périmètre d’IVADO et présenter A2020 à nos interlocuteurs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Développe</a:t>
            </a:r>
            <a:r>
              <a:rPr lang="fr-FR" dirty="0">
                <a:solidFill>
                  <a:srgbClr val="002060"/>
                </a:solidFill>
              </a:rPr>
              <a:t>r des collaborations entre chercheurs ligériens et chercheurs québécois en utilisant nos AAP internationaux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Challenge International : financement un an de post-doc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Mobilité entrante : accueil sur une période de 6 mois fractionnable d’un partenaire (aide de 20 k€)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Mobilité sortante sabbatique de 6 mois à 12 mois d’un membre du RFI (aide de 20 k€)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Explorer les possibilités d’échanges d’étudiants niveau masters et doctorants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Renforcer</a:t>
            </a:r>
            <a:r>
              <a:rPr lang="fr-FR" dirty="0">
                <a:solidFill>
                  <a:srgbClr val="002060"/>
                </a:solidFill>
              </a:rPr>
              <a:t> la connaissance mutuelle entre les  missionnaires pour développer les relations intra et inter laboratoires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103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4"/>
          <p:cNvSpPr/>
          <p:nvPr/>
        </p:nvSpPr>
        <p:spPr>
          <a:xfrm>
            <a:off x="1907704" y="188640"/>
            <a:ext cx="5645265" cy="792088"/>
          </a:xfrm>
          <a:custGeom>
            <a:avLst/>
            <a:gdLst>
              <a:gd name="connsiteX0" fmla="*/ 0 w 1613112"/>
              <a:gd name="connsiteY0" fmla="*/ 72009 h 432048"/>
              <a:gd name="connsiteX1" fmla="*/ 720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720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418 h 432257"/>
              <a:gd name="connsiteX1" fmla="*/ 211709 w 1613112"/>
              <a:gd name="connsiteY1" fmla="*/ 209 h 432257"/>
              <a:gd name="connsiteX2" fmla="*/ 1541103 w 1613112"/>
              <a:gd name="connsiteY2" fmla="*/ 209 h 432257"/>
              <a:gd name="connsiteX3" fmla="*/ 1613112 w 1613112"/>
              <a:gd name="connsiteY3" fmla="*/ 72218 h 432257"/>
              <a:gd name="connsiteX4" fmla="*/ 1613112 w 1613112"/>
              <a:gd name="connsiteY4" fmla="*/ 360248 h 432257"/>
              <a:gd name="connsiteX5" fmla="*/ 1541103 w 1613112"/>
              <a:gd name="connsiteY5" fmla="*/ 432257 h 432257"/>
              <a:gd name="connsiteX6" fmla="*/ 72009 w 1613112"/>
              <a:gd name="connsiteY6" fmla="*/ 432257 h 432257"/>
              <a:gd name="connsiteX7" fmla="*/ 0 w 1613112"/>
              <a:gd name="connsiteY7" fmla="*/ 360248 h 432257"/>
              <a:gd name="connsiteX8" fmla="*/ 0 w 1613112"/>
              <a:gd name="connsiteY8" fmla="*/ 148418 h 432257"/>
              <a:gd name="connsiteX0" fmla="*/ 0 w 1613112"/>
              <a:gd name="connsiteY0" fmla="*/ 183242 h 432156"/>
              <a:gd name="connsiteX1" fmla="*/ 211709 w 1613112"/>
              <a:gd name="connsiteY1" fmla="*/ 108 h 432156"/>
              <a:gd name="connsiteX2" fmla="*/ 1541103 w 1613112"/>
              <a:gd name="connsiteY2" fmla="*/ 108 h 432156"/>
              <a:gd name="connsiteX3" fmla="*/ 1613112 w 1613112"/>
              <a:gd name="connsiteY3" fmla="*/ 72117 h 432156"/>
              <a:gd name="connsiteX4" fmla="*/ 1613112 w 1613112"/>
              <a:gd name="connsiteY4" fmla="*/ 360147 h 432156"/>
              <a:gd name="connsiteX5" fmla="*/ 1541103 w 1613112"/>
              <a:gd name="connsiteY5" fmla="*/ 432156 h 432156"/>
              <a:gd name="connsiteX6" fmla="*/ 72009 w 1613112"/>
              <a:gd name="connsiteY6" fmla="*/ 432156 h 432156"/>
              <a:gd name="connsiteX7" fmla="*/ 0 w 1613112"/>
              <a:gd name="connsiteY7" fmla="*/ 360147 h 432156"/>
              <a:gd name="connsiteX8" fmla="*/ 0 w 1613112"/>
              <a:gd name="connsiteY8" fmla="*/ 183242 h 432156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7748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6309 h 435223"/>
              <a:gd name="connsiteX1" fmla="*/ 211709 w 1613112"/>
              <a:gd name="connsiteY1" fmla="*/ 3175 h 435223"/>
              <a:gd name="connsiteX2" fmla="*/ 1379178 w 1613112"/>
              <a:gd name="connsiteY2" fmla="*/ 0 h 435223"/>
              <a:gd name="connsiteX3" fmla="*/ 1613112 w 1613112"/>
              <a:gd name="connsiteY3" fmla="*/ 75184 h 435223"/>
              <a:gd name="connsiteX4" fmla="*/ 1613112 w 1613112"/>
              <a:gd name="connsiteY4" fmla="*/ 363214 h 435223"/>
              <a:gd name="connsiteX5" fmla="*/ 1541103 w 1613112"/>
              <a:gd name="connsiteY5" fmla="*/ 435223 h 435223"/>
              <a:gd name="connsiteX6" fmla="*/ 205359 w 1613112"/>
              <a:gd name="connsiteY6" fmla="*/ 435223 h 435223"/>
              <a:gd name="connsiteX7" fmla="*/ 0 w 1613112"/>
              <a:gd name="connsiteY7" fmla="*/ 248914 h 435223"/>
              <a:gd name="connsiteX8" fmla="*/ 0 w 1613112"/>
              <a:gd name="connsiteY8" fmla="*/ 186309 h 435223"/>
              <a:gd name="connsiteX0" fmla="*/ 0 w 1613112"/>
              <a:gd name="connsiteY0" fmla="*/ 186492 h 435406"/>
              <a:gd name="connsiteX1" fmla="*/ 211709 w 1613112"/>
              <a:gd name="connsiteY1" fmla="*/ 3358 h 435406"/>
              <a:gd name="connsiteX2" fmla="*/ 1379178 w 1613112"/>
              <a:gd name="connsiteY2" fmla="*/ 183 h 435406"/>
              <a:gd name="connsiteX3" fmla="*/ 1613112 w 1613112"/>
              <a:gd name="connsiteY3" fmla="*/ 75367 h 435406"/>
              <a:gd name="connsiteX4" fmla="*/ 1613112 w 1613112"/>
              <a:gd name="connsiteY4" fmla="*/ 363397 h 435406"/>
              <a:gd name="connsiteX5" fmla="*/ 1541103 w 1613112"/>
              <a:gd name="connsiteY5" fmla="*/ 435406 h 435406"/>
              <a:gd name="connsiteX6" fmla="*/ 205359 w 1613112"/>
              <a:gd name="connsiteY6" fmla="*/ 435406 h 435406"/>
              <a:gd name="connsiteX7" fmla="*/ 0 w 1613112"/>
              <a:gd name="connsiteY7" fmla="*/ 249097 h 435406"/>
              <a:gd name="connsiteX8" fmla="*/ 0 w 1613112"/>
              <a:gd name="connsiteY8" fmla="*/ 186492 h 435406"/>
              <a:gd name="connsiteX0" fmla="*/ 0 w 1613112"/>
              <a:gd name="connsiteY0" fmla="*/ 186364 h 435278"/>
              <a:gd name="connsiteX1" fmla="*/ 211709 w 1613112"/>
              <a:gd name="connsiteY1" fmla="*/ 3230 h 435278"/>
              <a:gd name="connsiteX2" fmla="*/ 1379178 w 1613112"/>
              <a:gd name="connsiteY2" fmla="*/ 55 h 435278"/>
              <a:gd name="connsiteX3" fmla="*/ 1613112 w 1613112"/>
              <a:gd name="connsiteY3" fmla="*/ 173664 h 435278"/>
              <a:gd name="connsiteX4" fmla="*/ 1613112 w 1613112"/>
              <a:gd name="connsiteY4" fmla="*/ 363269 h 435278"/>
              <a:gd name="connsiteX5" fmla="*/ 1541103 w 1613112"/>
              <a:gd name="connsiteY5" fmla="*/ 435278 h 435278"/>
              <a:gd name="connsiteX6" fmla="*/ 205359 w 1613112"/>
              <a:gd name="connsiteY6" fmla="*/ 435278 h 435278"/>
              <a:gd name="connsiteX7" fmla="*/ 0 w 1613112"/>
              <a:gd name="connsiteY7" fmla="*/ 248969 h 435278"/>
              <a:gd name="connsiteX8" fmla="*/ 0 w 1613112"/>
              <a:gd name="connsiteY8" fmla="*/ 186364 h 43527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13112 w 1613188"/>
              <a:gd name="connsiteY4" fmla="*/ 36330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0035"/>
              <a:gd name="connsiteY0" fmla="*/ 186401 h 435315"/>
              <a:gd name="connsiteX1" fmla="*/ 211709 w 1610035"/>
              <a:gd name="connsiteY1" fmla="*/ 3267 h 435315"/>
              <a:gd name="connsiteX2" fmla="*/ 1379178 w 1610035"/>
              <a:gd name="connsiteY2" fmla="*/ 92 h 435315"/>
              <a:gd name="connsiteX3" fmla="*/ 1609937 w 1610035"/>
              <a:gd name="connsiteY3" fmla="*/ 176876 h 435315"/>
              <a:gd name="connsiteX4" fmla="*/ 1609937 w 1610035"/>
              <a:gd name="connsiteY4" fmla="*/ 255356 h 435315"/>
              <a:gd name="connsiteX5" fmla="*/ 1388703 w 1610035"/>
              <a:gd name="connsiteY5" fmla="*/ 435315 h 435315"/>
              <a:gd name="connsiteX6" fmla="*/ 205359 w 1610035"/>
              <a:gd name="connsiteY6" fmla="*/ 435315 h 435315"/>
              <a:gd name="connsiteX7" fmla="*/ 0 w 1610035"/>
              <a:gd name="connsiteY7" fmla="*/ 249006 h 435315"/>
              <a:gd name="connsiteX8" fmla="*/ 0 w 1610035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6350 w 1606841"/>
              <a:gd name="connsiteY0" fmla="*/ 2054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6350 w 1606841"/>
              <a:gd name="connsiteY8" fmla="*/ 205451 h 435315"/>
              <a:gd name="connsiteX0" fmla="*/ 3175 w 1606841"/>
              <a:gd name="connsiteY0" fmla="*/ 221326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21326 h 435315"/>
              <a:gd name="connsiteX0" fmla="*/ 3175 w 1606841"/>
              <a:gd name="connsiteY0" fmla="*/ 221301 h 435290"/>
              <a:gd name="connsiteX1" fmla="*/ 208534 w 1606841"/>
              <a:gd name="connsiteY1" fmla="*/ 3242 h 435290"/>
              <a:gd name="connsiteX2" fmla="*/ 1376003 w 1606841"/>
              <a:gd name="connsiteY2" fmla="*/ 67 h 435290"/>
              <a:gd name="connsiteX3" fmla="*/ 1606762 w 1606841"/>
              <a:gd name="connsiteY3" fmla="*/ 208601 h 435290"/>
              <a:gd name="connsiteX4" fmla="*/ 1603587 w 1606841"/>
              <a:gd name="connsiteY4" fmla="*/ 236281 h 435290"/>
              <a:gd name="connsiteX5" fmla="*/ 1385528 w 1606841"/>
              <a:gd name="connsiteY5" fmla="*/ 435290 h 435290"/>
              <a:gd name="connsiteX6" fmla="*/ 221234 w 1606841"/>
              <a:gd name="connsiteY6" fmla="*/ 432115 h 435290"/>
              <a:gd name="connsiteX7" fmla="*/ 0 w 1606841"/>
              <a:gd name="connsiteY7" fmla="*/ 217231 h 435290"/>
              <a:gd name="connsiteX8" fmla="*/ 3175 w 1606841"/>
              <a:gd name="connsiteY8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3587 w 1607097"/>
              <a:gd name="connsiteY4" fmla="*/ 23621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9937"/>
              <a:gd name="connsiteY0" fmla="*/ 221234 h 435223"/>
              <a:gd name="connsiteX1" fmla="*/ 208534 w 1609937"/>
              <a:gd name="connsiteY1" fmla="*/ 3175 h 435223"/>
              <a:gd name="connsiteX2" fmla="*/ 1376003 w 1609937"/>
              <a:gd name="connsiteY2" fmla="*/ 0 h 435223"/>
              <a:gd name="connsiteX3" fmla="*/ 1606762 w 1609937"/>
              <a:gd name="connsiteY3" fmla="*/ 208534 h 435223"/>
              <a:gd name="connsiteX4" fmla="*/ 1609937 w 1609937"/>
              <a:gd name="connsiteY4" fmla="*/ 204464 h 435223"/>
              <a:gd name="connsiteX5" fmla="*/ 1607097 w 1609937"/>
              <a:gd name="connsiteY5" fmla="*/ 212303 h 435223"/>
              <a:gd name="connsiteX6" fmla="*/ 1385528 w 1609937"/>
              <a:gd name="connsiteY6" fmla="*/ 435223 h 435223"/>
              <a:gd name="connsiteX7" fmla="*/ 221234 w 1609937"/>
              <a:gd name="connsiteY7" fmla="*/ 432048 h 435223"/>
              <a:gd name="connsiteX8" fmla="*/ 0 w 1609937"/>
              <a:gd name="connsiteY8" fmla="*/ 217164 h 435223"/>
              <a:gd name="connsiteX9" fmla="*/ 3175 w 1609937"/>
              <a:gd name="connsiteY9" fmla="*/ 221234 h 435223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6762 w 1607097"/>
              <a:gd name="connsiteY4" fmla="*/ 21716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0 w 1603922"/>
              <a:gd name="connsiteY0" fmla="*/ 2371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0 w 1603922"/>
              <a:gd name="connsiteY9" fmla="*/ 237109 h 438398"/>
              <a:gd name="connsiteX0" fmla="*/ 3175 w 1603922"/>
              <a:gd name="connsiteY0" fmla="*/ 2339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33934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952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9525 w 1603922"/>
              <a:gd name="connsiteY9" fmla="*/ 224409 h 438398"/>
              <a:gd name="connsiteX0" fmla="*/ 0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3175 w 1607097"/>
              <a:gd name="connsiteY8" fmla="*/ 223514 h 438398"/>
              <a:gd name="connsiteX9" fmla="*/ 0 w 1607097"/>
              <a:gd name="connsiteY9" fmla="*/ 224409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27584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0 w 1603922"/>
              <a:gd name="connsiteY0" fmla="*/ 2180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0 w 1603922"/>
              <a:gd name="connsiteY9" fmla="*/ 218059 h 441671"/>
              <a:gd name="connsiteX0" fmla="*/ 0 w 1603922"/>
              <a:gd name="connsiteY0" fmla="*/ 218059 h 441703"/>
              <a:gd name="connsiteX1" fmla="*/ 268859 w 1603922"/>
              <a:gd name="connsiteY1" fmla="*/ 0 h 441703"/>
              <a:gd name="connsiteX2" fmla="*/ 1372828 w 1603922"/>
              <a:gd name="connsiteY2" fmla="*/ 6350 h 441703"/>
              <a:gd name="connsiteX3" fmla="*/ 1603587 w 1603922"/>
              <a:gd name="connsiteY3" fmla="*/ 214884 h 441703"/>
              <a:gd name="connsiteX4" fmla="*/ 1603587 w 1603922"/>
              <a:gd name="connsiteY4" fmla="*/ 223514 h 441703"/>
              <a:gd name="connsiteX5" fmla="*/ 1603922 w 1603922"/>
              <a:gd name="connsiteY5" fmla="*/ 218653 h 441703"/>
              <a:gd name="connsiteX6" fmla="*/ 1382353 w 1603922"/>
              <a:gd name="connsiteY6" fmla="*/ 441573 h 441703"/>
              <a:gd name="connsiteX7" fmla="*/ 297434 w 1603922"/>
              <a:gd name="connsiteY7" fmla="*/ 441573 h 441703"/>
              <a:gd name="connsiteX8" fmla="*/ 0 w 1603922"/>
              <a:gd name="connsiteY8" fmla="*/ 226689 h 441703"/>
              <a:gd name="connsiteX9" fmla="*/ 0 w 1603922"/>
              <a:gd name="connsiteY9" fmla="*/ 218059 h 441703"/>
              <a:gd name="connsiteX0" fmla="*/ 0 w 1603922"/>
              <a:gd name="connsiteY0" fmla="*/ 218059 h 441837"/>
              <a:gd name="connsiteX1" fmla="*/ 268859 w 1603922"/>
              <a:gd name="connsiteY1" fmla="*/ 0 h 441837"/>
              <a:gd name="connsiteX2" fmla="*/ 1372828 w 1603922"/>
              <a:gd name="connsiteY2" fmla="*/ 6350 h 441837"/>
              <a:gd name="connsiteX3" fmla="*/ 1603587 w 1603922"/>
              <a:gd name="connsiteY3" fmla="*/ 214884 h 441837"/>
              <a:gd name="connsiteX4" fmla="*/ 1603587 w 1603922"/>
              <a:gd name="connsiteY4" fmla="*/ 223514 h 441837"/>
              <a:gd name="connsiteX5" fmla="*/ 1603922 w 1603922"/>
              <a:gd name="connsiteY5" fmla="*/ 218653 h 441837"/>
              <a:gd name="connsiteX6" fmla="*/ 1382353 w 1603922"/>
              <a:gd name="connsiteY6" fmla="*/ 441573 h 441837"/>
              <a:gd name="connsiteX7" fmla="*/ 297434 w 1603922"/>
              <a:gd name="connsiteY7" fmla="*/ 441573 h 441837"/>
              <a:gd name="connsiteX8" fmla="*/ 0 w 1603922"/>
              <a:gd name="connsiteY8" fmla="*/ 226689 h 441837"/>
              <a:gd name="connsiteX9" fmla="*/ 0 w 1603922"/>
              <a:gd name="connsiteY9" fmla="*/ 218059 h 441837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9015 h 442620"/>
              <a:gd name="connsiteX1" fmla="*/ 268859 w 1603922"/>
              <a:gd name="connsiteY1" fmla="*/ 956 h 442620"/>
              <a:gd name="connsiteX2" fmla="*/ 1372828 w 1603922"/>
              <a:gd name="connsiteY2" fmla="*/ 7306 h 442620"/>
              <a:gd name="connsiteX3" fmla="*/ 1603587 w 1603922"/>
              <a:gd name="connsiteY3" fmla="*/ 215840 h 442620"/>
              <a:gd name="connsiteX4" fmla="*/ 1603587 w 1603922"/>
              <a:gd name="connsiteY4" fmla="*/ 224470 h 442620"/>
              <a:gd name="connsiteX5" fmla="*/ 1603922 w 1603922"/>
              <a:gd name="connsiteY5" fmla="*/ 219609 h 442620"/>
              <a:gd name="connsiteX6" fmla="*/ 1382353 w 1603922"/>
              <a:gd name="connsiteY6" fmla="*/ 442529 h 442620"/>
              <a:gd name="connsiteX7" fmla="*/ 297434 w 1603922"/>
              <a:gd name="connsiteY7" fmla="*/ 442529 h 442620"/>
              <a:gd name="connsiteX8" fmla="*/ 0 w 1603922"/>
              <a:gd name="connsiteY8" fmla="*/ 227645 h 442620"/>
              <a:gd name="connsiteX9" fmla="*/ 0 w 1603922"/>
              <a:gd name="connsiteY9" fmla="*/ 219015 h 442620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39068 w 1642990"/>
              <a:gd name="connsiteY0" fmla="*/ 218059 h 441736"/>
              <a:gd name="connsiteX1" fmla="*/ 342852 w 1642990"/>
              <a:gd name="connsiteY1" fmla="*/ 0 h 441736"/>
              <a:gd name="connsiteX2" fmla="*/ 1411896 w 1642990"/>
              <a:gd name="connsiteY2" fmla="*/ 6350 h 441736"/>
              <a:gd name="connsiteX3" fmla="*/ 1642655 w 1642990"/>
              <a:gd name="connsiteY3" fmla="*/ 214884 h 441736"/>
              <a:gd name="connsiteX4" fmla="*/ 1642655 w 1642990"/>
              <a:gd name="connsiteY4" fmla="*/ 223514 h 441736"/>
              <a:gd name="connsiteX5" fmla="*/ 1642990 w 1642990"/>
              <a:gd name="connsiteY5" fmla="*/ 218653 h 441736"/>
              <a:gd name="connsiteX6" fmla="*/ 1421421 w 1642990"/>
              <a:gd name="connsiteY6" fmla="*/ 441573 h 441736"/>
              <a:gd name="connsiteX7" fmla="*/ 336502 w 1642990"/>
              <a:gd name="connsiteY7" fmla="*/ 441573 h 441736"/>
              <a:gd name="connsiteX8" fmla="*/ 36439 w 1642990"/>
              <a:gd name="connsiteY8" fmla="*/ 220901 h 441736"/>
              <a:gd name="connsiteX9" fmla="*/ 39068 w 1642990"/>
              <a:gd name="connsiteY9" fmla="*/ 218059 h 441736"/>
              <a:gd name="connsiteX0" fmla="*/ 39068 w 1642731"/>
              <a:gd name="connsiteY0" fmla="*/ 218059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18059 h 441736"/>
              <a:gd name="connsiteX0" fmla="*/ 39068 w 1642731"/>
              <a:gd name="connsiteY0" fmla="*/ 221234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21234 h 441736"/>
              <a:gd name="connsiteX0" fmla="*/ 24745 w 1628408"/>
              <a:gd name="connsiteY0" fmla="*/ 221234 h 441736"/>
              <a:gd name="connsiteX1" fmla="*/ 328529 w 1628408"/>
              <a:gd name="connsiteY1" fmla="*/ 0 h 441736"/>
              <a:gd name="connsiteX2" fmla="*/ 1397573 w 1628408"/>
              <a:gd name="connsiteY2" fmla="*/ 6350 h 441736"/>
              <a:gd name="connsiteX3" fmla="*/ 1628332 w 1628408"/>
              <a:gd name="connsiteY3" fmla="*/ 214884 h 441736"/>
              <a:gd name="connsiteX4" fmla="*/ 1628332 w 1628408"/>
              <a:gd name="connsiteY4" fmla="*/ 223514 h 441736"/>
              <a:gd name="connsiteX5" fmla="*/ 1407098 w 1628408"/>
              <a:gd name="connsiteY5" fmla="*/ 441573 h 441736"/>
              <a:gd name="connsiteX6" fmla="*/ 322179 w 1628408"/>
              <a:gd name="connsiteY6" fmla="*/ 441573 h 441736"/>
              <a:gd name="connsiteX7" fmla="*/ 22116 w 1628408"/>
              <a:gd name="connsiteY7" fmla="*/ 220901 h 441736"/>
              <a:gd name="connsiteX8" fmla="*/ 24745 w 1628408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24057 w 1627720"/>
              <a:gd name="connsiteY0" fmla="*/ 221234 h 441736"/>
              <a:gd name="connsiteX1" fmla="*/ 327841 w 1627720"/>
              <a:gd name="connsiteY1" fmla="*/ 0 h 441736"/>
              <a:gd name="connsiteX2" fmla="*/ 1396885 w 1627720"/>
              <a:gd name="connsiteY2" fmla="*/ 6350 h 441736"/>
              <a:gd name="connsiteX3" fmla="*/ 1627644 w 1627720"/>
              <a:gd name="connsiteY3" fmla="*/ 214884 h 441736"/>
              <a:gd name="connsiteX4" fmla="*/ 1627644 w 1627720"/>
              <a:gd name="connsiteY4" fmla="*/ 223514 h 441736"/>
              <a:gd name="connsiteX5" fmla="*/ 1406410 w 1627720"/>
              <a:gd name="connsiteY5" fmla="*/ 441573 h 441736"/>
              <a:gd name="connsiteX6" fmla="*/ 321491 w 1627720"/>
              <a:gd name="connsiteY6" fmla="*/ 441573 h 441736"/>
              <a:gd name="connsiteX7" fmla="*/ 21428 w 1627720"/>
              <a:gd name="connsiteY7" fmla="*/ 220901 h 441736"/>
              <a:gd name="connsiteX8" fmla="*/ 24057 w 1627720"/>
              <a:gd name="connsiteY8" fmla="*/ 221234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606216 w 1606292"/>
              <a:gd name="connsiteY4" fmla="*/ 223514 h 442079"/>
              <a:gd name="connsiteX5" fmla="*/ 1384982 w 1606292"/>
              <a:gd name="connsiteY5" fmla="*/ 441573 h 442079"/>
              <a:gd name="connsiteX6" fmla="*/ 325463 w 1606292"/>
              <a:gd name="connsiteY6" fmla="*/ 441573 h 442079"/>
              <a:gd name="connsiteX7" fmla="*/ 0 w 1606292"/>
              <a:gd name="connsiteY7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3254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2746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754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36"/>
              <a:gd name="connsiteY0" fmla="*/ 217726 h 438401"/>
              <a:gd name="connsiteX1" fmla="*/ 255631 w 1606336"/>
              <a:gd name="connsiteY1" fmla="*/ 0 h 438401"/>
              <a:gd name="connsiteX2" fmla="*/ 1400875 w 1606336"/>
              <a:gd name="connsiteY2" fmla="*/ 3175 h 438401"/>
              <a:gd name="connsiteX3" fmla="*/ 1606234 w 1606336"/>
              <a:gd name="connsiteY3" fmla="*/ 211709 h 438401"/>
              <a:gd name="connsiteX4" fmla="*/ 1385000 w 1606336"/>
              <a:gd name="connsiteY4" fmla="*/ 438398 h 438401"/>
              <a:gd name="connsiteX5" fmla="*/ 274681 w 1606336"/>
              <a:gd name="connsiteY5" fmla="*/ 438398 h 438401"/>
              <a:gd name="connsiteX6" fmla="*/ 18 w 1606336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289"/>
              <a:gd name="connsiteY0" fmla="*/ 217726 h 438401"/>
              <a:gd name="connsiteX1" fmla="*/ 255631 w 1606289"/>
              <a:gd name="connsiteY1" fmla="*/ 0 h 438401"/>
              <a:gd name="connsiteX2" fmla="*/ 1362775 w 1606289"/>
              <a:gd name="connsiteY2" fmla="*/ 6350 h 438401"/>
              <a:gd name="connsiteX3" fmla="*/ 1606234 w 1606289"/>
              <a:gd name="connsiteY3" fmla="*/ 211709 h 438401"/>
              <a:gd name="connsiteX4" fmla="*/ 1416750 w 1606289"/>
              <a:gd name="connsiteY4" fmla="*/ 435223 h 438401"/>
              <a:gd name="connsiteX5" fmla="*/ 274681 w 1606289"/>
              <a:gd name="connsiteY5" fmla="*/ 438398 h 438401"/>
              <a:gd name="connsiteX6" fmla="*/ 18 w 1606289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758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123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15"/>
              <a:gd name="connsiteY0" fmla="*/ 217726 h 438401"/>
              <a:gd name="connsiteX1" fmla="*/ 255631 w 1603115"/>
              <a:gd name="connsiteY1" fmla="*/ 0 h 438401"/>
              <a:gd name="connsiteX2" fmla="*/ 1362775 w 1603115"/>
              <a:gd name="connsiteY2" fmla="*/ 6350 h 438401"/>
              <a:gd name="connsiteX3" fmla="*/ 1603059 w 1603115"/>
              <a:gd name="connsiteY3" fmla="*/ 221234 h 438401"/>
              <a:gd name="connsiteX4" fmla="*/ 1375475 w 1603115"/>
              <a:gd name="connsiteY4" fmla="*/ 435223 h 438401"/>
              <a:gd name="connsiteX5" fmla="*/ 274681 w 1603115"/>
              <a:gd name="connsiteY5" fmla="*/ 438398 h 438401"/>
              <a:gd name="connsiteX6" fmla="*/ 18 w 1603115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62775 w 1603097"/>
              <a:gd name="connsiteY2" fmla="*/ 6350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104"/>
              <a:gd name="connsiteY0" fmla="*/ 217726 h 438401"/>
              <a:gd name="connsiteX1" fmla="*/ 255631 w 1603104"/>
              <a:gd name="connsiteY1" fmla="*/ 0 h 438401"/>
              <a:gd name="connsiteX2" fmla="*/ 1340550 w 1603104"/>
              <a:gd name="connsiteY2" fmla="*/ 3175 h 438401"/>
              <a:gd name="connsiteX3" fmla="*/ 1603059 w 1603104"/>
              <a:gd name="connsiteY3" fmla="*/ 221234 h 438401"/>
              <a:gd name="connsiteX4" fmla="*/ 1337375 w 1603104"/>
              <a:gd name="connsiteY4" fmla="*/ 438398 h 438401"/>
              <a:gd name="connsiteX5" fmla="*/ 274681 w 1603104"/>
              <a:gd name="connsiteY5" fmla="*/ 438398 h 438401"/>
              <a:gd name="connsiteX6" fmla="*/ 18 w 1603104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157"/>
              <a:gd name="connsiteY0" fmla="*/ 217726 h 438401"/>
              <a:gd name="connsiteX1" fmla="*/ 255631 w 1603157"/>
              <a:gd name="connsiteY1" fmla="*/ 0 h 438401"/>
              <a:gd name="connsiteX2" fmla="*/ 1340550 w 1603157"/>
              <a:gd name="connsiteY2" fmla="*/ 3175 h 438401"/>
              <a:gd name="connsiteX3" fmla="*/ 1603059 w 1603157"/>
              <a:gd name="connsiteY3" fmla="*/ 221234 h 438401"/>
              <a:gd name="connsiteX4" fmla="*/ 1337375 w 1603157"/>
              <a:gd name="connsiteY4" fmla="*/ 438398 h 438401"/>
              <a:gd name="connsiteX5" fmla="*/ 274681 w 1603157"/>
              <a:gd name="connsiteY5" fmla="*/ 438398 h 438401"/>
              <a:gd name="connsiteX6" fmla="*/ 18 w 1603157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627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421"/>
              <a:gd name="connsiteY0" fmla="*/ 224135 h 444810"/>
              <a:gd name="connsiteX1" fmla="*/ 255631 w 1603421"/>
              <a:gd name="connsiteY1" fmla="*/ 6409 h 444810"/>
              <a:gd name="connsiteX2" fmla="*/ 1337375 w 1603421"/>
              <a:gd name="connsiteY2" fmla="*/ 59 h 444810"/>
              <a:gd name="connsiteX3" fmla="*/ 1603059 w 1603421"/>
              <a:gd name="connsiteY3" fmla="*/ 227643 h 444810"/>
              <a:gd name="connsiteX4" fmla="*/ 1365950 w 1603421"/>
              <a:gd name="connsiteY4" fmla="*/ 444807 h 444810"/>
              <a:gd name="connsiteX5" fmla="*/ 274681 w 1603421"/>
              <a:gd name="connsiteY5" fmla="*/ 444807 h 444810"/>
              <a:gd name="connsiteX6" fmla="*/ 18 w 1603421"/>
              <a:gd name="connsiteY6" fmla="*/ 224135 h 444810"/>
              <a:gd name="connsiteX0" fmla="*/ 18 w 1603059"/>
              <a:gd name="connsiteY0" fmla="*/ 224130 h 444805"/>
              <a:gd name="connsiteX1" fmla="*/ 255631 w 1603059"/>
              <a:gd name="connsiteY1" fmla="*/ 6404 h 444805"/>
              <a:gd name="connsiteX2" fmla="*/ 1337375 w 1603059"/>
              <a:gd name="connsiteY2" fmla="*/ 54 h 444805"/>
              <a:gd name="connsiteX3" fmla="*/ 1603059 w 1603059"/>
              <a:gd name="connsiteY3" fmla="*/ 227638 h 444805"/>
              <a:gd name="connsiteX4" fmla="*/ 1365950 w 1603059"/>
              <a:gd name="connsiteY4" fmla="*/ 444802 h 444805"/>
              <a:gd name="connsiteX5" fmla="*/ 274681 w 1603059"/>
              <a:gd name="connsiteY5" fmla="*/ 444802 h 444805"/>
              <a:gd name="connsiteX6" fmla="*/ 18 w 1603059"/>
              <a:gd name="connsiteY6" fmla="*/ 224130 h 444805"/>
              <a:gd name="connsiteX0" fmla="*/ 18 w 1603059"/>
              <a:gd name="connsiteY0" fmla="*/ 224076 h 444751"/>
              <a:gd name="connsiteX1" fmla="*/ 255631 w 1603059"/>
              <a:gd name="connsiteY1" fmla="*/ 6350 h 444751"/>
              <a:gd name="connsiteX2" fmla="*/ 1337375 w 1603059"/>
              <a:gd name="connsiteY2" fmla="*/ 0 h 444751"/>
              <a:gd name="connsiteX3" fmla="*/ 1603059 w 1603059"/>
              <a:gd name="connsiteY3" fmla="*/ 227584 h 444751"/>
              <a:gd name="connsiteX4" fmla="*/ 1365950 w 1603059"/>
              <a:gd name="connsiteY4" fmla="*/ 444748 h 444751"/>
              <a:gd name="connsiteX5" fmla="*/ 274681 w 1603059"/>
              <a:gd name="connsiteY5" fmla="*/ 444748 h 444751"/>
              <a:gd name="connsiteX6" fmla="*/ 18 w 1603059"/>
              <a:gd name="connsiteY6" fmla="*/ 224076 h 444751"/>
              <a:gd name="connsiteX0" fmla="*/ 18 w 1603059"/>
              <a:gd name="connsiteY0" fmla="*/ 224076 h 444832"/>
              <a:gd name="connsiteX1" fmla="*/ 255631 w 1603059"/>
              <a:gd name="connsiteY1" fmla="*/ 6350 h 444832"/>
              <a:gd name="connsiteX2" fmla="*/ 1337375 w 1603059"/>
              <a:gd name="connsiteY2" fmla="*/ 0 h 444832"/>
              <a:gd name="connsiteX3" fmla="*/ 1603059 w 1603059"/>
              <a:gd name="connsiteY3" fmla="*/ 227584 h 444832"/>
              <a:gd name="connsiteX4" fmla="*/ 1365950 w 1603059"/>
              <a:gd name="connsiteY4" fmla="*/ 444748 h 444832"/>
              <a:gd name="connsiteX5" fmla="*/ 274681 w 1603059"/>
              <a:gd name="connsiteY5" fmla="*/ 444748 h 444832"/>
              <a:gd name="connsiteX6" fmla="*/ 18 w 1603059"/>
              <a:gd name="connsiteY6" fmla="*/ 224076 h 444832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3 w 1603054"/>
              <a:gd name="connsiteY0" fmla="*/ 224076 h 448005"/>
              <a:gd name="connsiteX1" fmla="*/ 277851 w 1603054"/>
              <a:gd name="connsiteY1" fmla="*/ 3175 h 448005"/>
              <a:gd name="connsiteX2" fmla="*/ 1337370 w 1603054"/>
              <a:gd name="connsiteY2" fmla="*/ 0 h 448005"/>
              <a:gd name="connsiteX3" fmla="*/ 1603054 w 1603054"/>
              <a:gd name="connsiteY3" fmla="*/ 227584 h 448005"/>
              <a:gd name="connsiteX4" fmla="*/ 1343720 w 1603054"/>
              <a:gd name="connsiteY4" fmla="*/ 447923 h 448005"/>
              <a:gd name="connsiteX5" fmla="*/ 303251 w 1603054"/>
              <a:gd name="connsiteY5" fmla="*/ 441573 h 448005"/>
              <a:gd name="connsiteX6" fmla="*/ 13 w 1603054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303256 w 1603059"/>
              <a:gd name="connsiteY5" fmla="*/ 441573 h 448005"/>
              <a:gd name="connsiteX6" fmla="*/ 18 w 1603059"/>
              <a:gd name="connsiteY6" fmla="*/ 224076 h 448005"/>
              <a:gd name="connsiteX0" fmla="*/ 18 w 1603059"/>
              <a:gd name="connsiteY0" fmla="*/ 224076 h 451098"/>
              <a:gd name="connsiteX1" fmla="*/ 277856 w 1603059"/>
              <a:gd name="connsiteY1" fmla="*/ 3175 h 451098"/>
              <a:gd name="connsiteX2" fmla="*/ 1337375 w 1603059"/>
              <a:gd name="connsiteY2" fmla="*/ 0 h 451098"/>
              <a:gd name="connsiteX3" fmla="*/ 1603059 w 1603059"/>
              <a:gd name="connsiteY3" fmla="*/ 227584 h 451098"/>
              <a:gd name="connsiteX4" fmla="*/ 1343725 w 1603059"/>
              <a:gd name="connsiteY4" fmla="*/ 447923 h 451098"/>
              <a:gd name="connsiteX5" fmla="*/ 306431 w 1603059"/>
              <a:gd name="connsiteY5" fmla="*/ 451098 h 451098"/>
              <a:gd name="connsiteX6" fmla="*/ 18 w 1603059"/>
              <a:gd name="connsiteY6" fmla="*/ 224076 h 451098"/>
              <a:gd name="connsiteX0" fmla="*/ 20 w 1603061"/>
              <a:gd name="connsiteY0" fmla="*/ 224076 h 451187"/>
              <a:gd name="connsiteX1" fmla="*/ 277858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20 w 1603061"/>
              <a:gd name="connsiteY0" fmla="*/ 224076 h 451187"/>
              <a:gd name="connsiteX1" fmla="*/ 178146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9335 w 1612376"/>
              <a:gd name="connsiteY0" fmla="*/ 224076 h 448005"/>
              <a:gd name="connsiteX1" fmla="*/ 187461 w 1612376"/>
              <a:gd name="connsiteY1" fmla="*/ 3175 h 448005"/>
              <a:gd name="connsiteX2" fmla="*/ 1346692 w 1612376"/>
              <a:gd name="connsiteY2" fmla="*/ 0 h 448005"/>
              <a:gd name="connsiteX3" fmla="*/ 1612376 w 1612376"/>
              <a:gd name="connsiteY3" fmla="*/ 227584 h 448005"/>
              <a:gd name="connsiteX4" fmla="*/ 1353042 w 1612376"/>
              <a:gd name="connsiteY4" fmla="*/ 447923 h 448005"/>
              <a:gd name="connsiteX5" fmla="*/ 192699 w 1612376"/>
              <a:gd name="connsiteY5" fmla="*/ 443817 h 448005"/>
              <a:gd name="connsiteX6" fmla="*/ 9335 w 1612376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26618 w 1629659"/>
              <a:gd name="connsiteY0" fmla="*/ 224076 h 448005"/>
              <a:gd name="connsiteX1" fmla="*/ 204744 w 1629659"/>
              <a:gd name="connsiteY1" fmla="*/ 3175 h 448005"/>
              <a:gd name="connsiteX2" fmla="*/ 1363975 w 1629659"/>
              <a:gd name="connsiteY2" fmla="*/ 0 h 448005"/>
              <a:gd name="connsiteX3" fmla="*/ 1629659 w 1629659"/>
              <a:gd name="connsiteY3" fmla="*/ 227584 h 448005"/>
              <a:gd name="connsiteX4" fmla="*/ 1370325 w 1629659"/>
              <a:gd name="connsiteY4" fmla="*/ 447923 h 448005"/>
              <a:gd name="connsiteX5" fmla="*/ 110270 w 1629659"/>
              <a:gd name="connsiteY5" fmla="*/ 443817 h 448005"/>
              <a:gd name="connsiteX6" fmla="*/ 26618 w 1629659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83709 w 1603098"/>
              <a:gd name="connsiteY5" fmla="*/ 443817 h 448005"/>
              <a:gd name="connsiteX6" fmla="*/ 57 w 1603098"/>
              <a:gd name="connsiteY6" fmla="*/ 224076 h 448005"/>
              <a:gd name="connsiteX0" fmla="*/ 17518 w 1620559"/>
              <a:gd name="connsiteY0" fmla="*/ 224076 h 448005"/>
              <a:gd name="connsiteX1" fmla="*/ 108661 w 1620559"/>
              <a:gd name="connsiteY1" fmla="*/ 3175 h 448005"/>
              <a:gd name="connsiteX2" fmla="*/ 1354875 w 1620559"/>
              <a:gd name="connsiteY2" fmla="*/ 0 h 448005"/>
              <a:gd name="connsiteX3" fmla="*/ 1620559 w 1620559"/>
              <a:gd name="connsiteY3" fmla="*/ 227584 h 448005"/>
              <a:gd name="connsiteX4" fmla="*/ 1361225 w 1620559"/>
              <a:gd name="connsiteY4" fmla="*/ 447923 h 448005"/>
              <a:gd name="connsiteX5" fmla="*/ 101170 w 1620559"/>
              <a:gd name="connsiteY5" fmla="*/ 443817 h 448005"/>
              <a:gd name="connsiteX6" fmla="*/ 17518 w 1620559"/>
              <a:gd name="connsiteY6" fmla="*/ 224076 h 448005"/>
              <a:gd name="connsiteX0" fmla="*/ 24 w 1603065"/>
              <a:gd name="connsiteY0" fmla="*/ 224076 h 448005"/>
              <a:gd name="connsiteX1" fmla="*/ 91167 w 1603065"/>
              <a:gd name="connsiteY1" fmla="*/ 3175 h 448005"/>
              <a:gd name="connsiteX2" fmla="*/ 1337381 w 1603065"/>
              <a:gd name="connsiteY2" fmla="*/ 0 h 448005"/>
              <a:gd name="connsiteX3" fmla="*/ 1603065 w 1603065"/>
              <a:gd name="connsiteY3" fmla="*/ 227584 h 448005"/>
              <a:gd name="connsiteX4" fmla="*/ 1343731 w 1603065"/>
              <a:gd name="connsiteY4" fmla="*/ 447923 h 448005"/>
              <a:gd name="connsiteX5" fmla="*/ 83676 w 1603065"/>
              <a:gd name="connsiteY5" fmla="*/ 443817 h 448005"/>
              <a:gd name="connsiteX6" fmla="*/ 24 w 1603065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74 w 1603115"/>
              <a:gd name="connsiteY0" fmla="*/ 224076 h 449928"/>
              <a:gd name="connsiteX1" fmla="*/ 91217 w 1603115"/>
              <a:gd name="connsiteY1" fmla="*/ 3175 h 449928"/>
              <a:gd name="connsiteX2" fmla="*/ 1337431 w 1603115"/>
              <a:gd name="connsiteY2" fmla="*/ 0 h 449928"/>
              <a:gd name="connsiteX3" fmla="*/ 1603115 w 1603115"/>
              <a:gd name="connsiteY3" fmla="*/ 227584 h 449928"/>
              <a:gd name="connsiteX4" fmla="*/ 1343781 w 1603115"/>
              <a:gd name="connsiteY4" fmla="*/ 447923 h 449928"/>
              <a:gd name="connsiteX5" fmla="*/ 91601 w 1603115"/>
              <a:gd name="connsiteY5" fmla="*/ 449222 h 449928"/>
              <a:gd name="connsiteX6" fmla="*/ 74 w 1603115"/>
              <a:gd name="connsiteY6" fmla="*/ 224076 h 449928"/>
              <a:gd name="connsiteX0" fmla="*/ 86 w 1603127"/>
              <a:gd name="connsiteY0" fmla="*/ 224076 h 449928"/>
              <a:gd name="connsiteX1" fmla="*/ 91229 w 1603127"/>
              <a:gd name="connsiteY1" fmla="*/ 3175 h 449928"/>
              <a:gd name="connsiteX2" fmla="*/ 1337443 w 1603127"/>
              <a:gd name="connsiteY2" fmla="*/ 0 h 449928"/>
              <a:gd name="connsiteX3" fmla="*/ 1603127 w 1603127"/>
              <a:gd name="connsiteY3" fmla="*/ 227584 h 449928"/>
              <a:gd name="connsiteX4" fmla="*/ 1343793 w 1603127"/>
              <a:gd name="connsiteY4" fmla="*/ 447923 h 449928"/>
              <a:gd name="connsiteX5" fmla="*/ 91613 w 1603127"/>
              <a:gd name="connsiteY5" fmla="*/ 449222 h 449928"/>
              <a:gd name="connsiteX6" fmla="*/ 86 w 1603127"/>
              <a:gd name="connsiteY6" fmla="*/ 224076 h 449928"/>
              <a:gd name="connsiteX0" fmla="*/ 86 w 1614309"/>
              <a:gd name="connsiteY0" fmla="*/ 220908 h 446760"/>
              <a:gd name="connsiteX1" fmla="*/ 91229 w 1614309"/>
              <a:gd name="connsiteY1" fmla="*/ 7 h 446760"/>
              <a:gd name="connsiteX2" fmla="*/ 1477616 w 1614309"/>
              <a:gd name="connsiteY2" fmla="*/ 2237 h 446760"/>
              <a:gd name="connsiteX3" fmla="*/ 1603127 w 1614309"/>
              <a:gd name="connsiteY3" fmla="*/ 224416 h 446760"/>
              <a:gd name="connsiteX4" fmla="*/ 1343793 w 1614309"/>
              <a:gd name="connsiteY4" fmla="*/ 444755 h 446760"/>
              <a:gd name="connsiteX5" fmla="*/ 91613 w 1614309"/>
              <a:gd name="connsiteY5" fmla="*/ 446054 h 446760"/>
              <a:gd name="connsiteX6" fmla="*/ 86 w 1614309"/>
              <a:gd name="connsiteY6" fmla="*/ 220908 h 446760"/>
              <a:gd name="connsiteX0" fmla="*/ 86 w 1603127"/>
              <a:gd name="connsiteY0" fmla="*/ 220908 h 446760"/>
              <a:gd name="connsiteX1" fmla="*/ 91229 w 1603127"/>
              <a:gd name="connsiteY1" fmla="*/ 7 h 446760"/>
              <a:gd name="connsiteX2" fmla="*/ 1477616 w 1603127"/>
              <a:gd name="connsiteY2" fmla="*/ 2237 h 446760"/>
              <a:gd name="connsiteX3" fmla="*/ 1603127 w 1603127"/>
              <a:gd name="connsiteY3" fmla="*/ 224416 h 446760"/>
              <a:gd name="connsiteX4" fmla="*/ 1343793 w 1603127"/>
              <a:gd name="connsiteY4" fmla="*/ 444755 h 446760"/>
              <a:gd name="connsiteX5" fmla="*/ 91613 w 1603127"/>
              <a:gd name="connsiteY5" fmla="*/ 446054 h 446760"/>
              <a:gd name="connsiteX6" fmla="*/ 86 w 1603127"/>
              <a:gd name="connsiteY6" fmla="*/ 220908 h 446760"/>
              <a:gd name="connsiteX0" fmla="*/ 86 w 1617920"/>
              <a:gd name="connsiteY0" fmla="*/ 220908 h 450238"/>
              <a:gd name="connsiteX1" fmla="*/ 91229 w 1617920"/>
              <a:gd name="connsiteY1" fmla="*/ 7 h 450238"/>
              <a:gd name="connsiteX2" fmla="*/ 1477616 w 1617920"/>
              <a:gd name="connsiteY2" fmla="*/ 2237 h 450238"/>
              <a:gd name="connsiteX3" fmla="*/ 1603127 w 1617920"/>
              <a:gd name="connsiteY3" fmla="*/ 224416 h 450238"/>
              <a:gd name="connsiteX4" fmla="*/ 1480817 w 1617920"/>
              <a:gd name="connsiteY4" fmla="*/ 450159 h 450238"/>
              <a:gd name="connsiteX5" fmla="*/ 91613 w 1617920"/>
              <a:gd name="connsiteY5" fmla="*/ 446054 h 450238"/>
              <a:gd name="connsiteX6" fmla="*/ 86 w 1617920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4808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5082"/>
              <a:gd name="connsiteY0" fmla="*/ 220908 h 450238"/>
              <a:gd name="connsiteX1" fmla="*/ 91229 w 1605082"/>
              <a:gd name="connsiteY1" fmla="*/ 7 h 450238"/>
              <a:gd name="connsiteX2" fmla="*/ 1505966 w 1605082"/>
              <a:gd name="connsiteY2" fmla="*/ 13047 h 450238"/>
              <a:gd name="connsiteX3" fmla="*/ 1603127 w 1605082"/>
              <a:gd name="connsiteY3" fmla="*/ 224416 h 450238"/>
              <a:gd name="connsiteX4" fmla="*/ 1518617 w 1605082"/>
              <a:gd name="connsiteY4" fmla="*/ 450159 h 450238"/>
              <a:gd name="connsiteX5" fmla="*/ 91613 w 1605082"/>
              <a:gd name="connsiteY5" fmla="*/ 446054 h 450238"/>
              <a:gd name="connsiteX6" fmla="*/ 86 w 1605082"/>
              <a:gd name="connsiteY6" fmla="*/ 220908 h 450238"/>
              <a:gd name="connsiteX0" fmla="*/ 86 w 1606127"/>
              <a:gd name="connsiteY0" fmla="*/ 220908 h 450238"/>
              <a:gd name="connsiteX1" fmla="*/ 91229 w 1606127"/>
              <a:gd name="connsiteY1" fmla="*/ 7 h 450238"/>
              <a:gd name="connsiteX2" fmla="*/ 1510691 w 1606127"/>
              <a:gd name="connsiteY2" fmla="*/ 7642 h 450238"/>
              <a:gd name="connsiteX3" fmla="*/ 1603127 w 1606127"/>
              <a:gd name="connsiteY3" fmla="*/ 224416 h 450238"/>
              <a:gd name="connsiteX4" fmla="*/ 1518617 w 1606127"/>
              <a:gd name="connsiteY4" fmla="*/ 450159 h 450238"/>
              <a:gd name="connsiteX5" fmla="*/ 91613 w 1606127"/>
              <a:gd name="connsiteY5" fmla="*/ 446054 h 450238"/>
              <a:gd name="connsiteX6" fmla="*/ 86 w 1606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510691 w 1603127"/>
              <a:gd name="connsiteY2" fmla="*/ 7642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48"/>
              <a:gd name="connsiteY0" fmla="*/ 220908 h 450244"/>
              <a:gd name="connsiteX1" fmla="*/ 91229 w 1603148"/>
              <a:gd name="connsiteY1" fmla="*/ 7 h 450244"/>
              <a:gd name="connsiteX2" fmla="*/ 1510691 w 1603148"/>
              <a:gd name="connsiteY2" fmla="*/ 7642 h 450244"/>
              <a:gd name="connsiteX3" fmla="*/ 1603127 w 1603148"/>
              <a:gd name="connsiteY3" fmla="*/ 224416 h 450244"/>
              <a:gd name="connsiteX4" fmla="*/ 1518617 w 1603148"/>
              <a:gd name="connsiteY4" fmla="*/ 450159 h 450244"/>
              <a:gd name="connsiteX5" fmla="*/ 91613 w 1603148"/>
              <a:gd name="connsiteY5" fmla="*/ 446054 h 450244"/>
              <a:gd name="connsiteX6" fmla="*/ 86 w 1603148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3167" h="450244">
                <a:moveTo>
                  <a:pt x="86" y="220908"/>
                </a:moveTo>
                <a:cubicBezTo>
                  <a:pt x="-977" y="70711"/>
                  <a:pt x="41031" y="-811"/>
                  <a:pt x="91229" y="7"/>
                </a:cubicBezTo>
                <a:lnTo>
                  <a:pt x="1510691" y="7642"/>
                </a:lnTo>
                <a:cubicBezTo>
                  <a:pt x="1576862" y="7643"/>
                  <a:pt x="1601552" y="106824"/>
                  <a:pt x="1603127" y="224416"/>
                </a:cubicBezTo>
                <a:cubicBezTo>
                  <a:pt x="1603982" y="329839"/>
                  <a:pt x="1591788" y="453971"/>
                  <a:pt x="1518617" y="450159"/>
                </a:cubicBezTo>
                <a:lnTo>
                  <a:pt x="91613" y="446054"/>
                </a:lnTo>
                <a:cubicBezTo>
                  <a:pt x="40039" y="455427"/>
                  <a:pt x="-2171" y="371056"/>
                  <a:pt x="86" y="220908"/>
                </a:cubicBezTo>
                <a:close/>
              </a:path>
            </a:pathLst>
          </a:custGeom>
          <a:solidFill>
            <a:srgbClr val="1523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Helvetica Neue"/>
                <a:cs typeface="Helvetica Neue"/>
              </a:rPr>
              <a:t>Planning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871578"/>
              </p:ext>
            </p:extLst>
          </p:nvPr>
        </p:nvGraphicFramePr>
        <p:xfrm>
          <a:off x="611186" y="1252969"/>
          <a:ext cx="8425312" cy="4375405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03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62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36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36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36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0388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06/10/2019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07/10/2019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08/10/2019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09/10/2019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10/10/2019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11/10/2019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7188">
                <a:tc rowSpan="2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AM</a:t>
                      </a: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fr-FR" sz="1100" dirty="0"/>
                        <a:t>Départ Nantes/Angers/</a:t>
                      </a:r>
                    </a:p>
                    <a:p>
                      <a:r>
                        <a:rPr lang="fr-FR" sz="1100" dirty="0"/>
                        <a:t>Le Mans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Université de Montréal</a:t>
                      </a:r>
                    </a:p>
                    <a:p>
                      <a:r>
                        <a:rPr lang="fr-FR" sz="1100" dirty="0"/>
                        <a:t>Présentation de l’ESR au Québec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10h – 11h</a:t>
                      </a:r>
                    </a:p>
                    <a:p>
                      <a:r>
                        <a:rPr lang="fr-FR" sz="1100" dirty="0"/>
                        <a:t>UQAM - </a:t>
                      </a:r>
                      <a:r>
                        <a:rPr lang="fr-FR" sz="1100" dirty="0" err="1"/>
                        <a:t>Decanat</a:t>
                      </a:r>
                      <a:endParaRPr lang="fr-FR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CIRRELT </a:t>
                      </a:r>
                      <a:r>
                        <a:rPr lang="fr-FR" sz="1100" dirty="0" err="1"/>
                        <a:t>Polytech</a:t>
                      </a:r>
                      <a:endParaRPr lang="fr-FR" sz="1100" dirty="0"/>
                    </a:p>
                    <a:p>
                      <a:r>
                        <a:rPr lang="fr-FR" sz="1100" dirty="0"/>
                        <a:t>(à confirmer)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fr-FR" sz="1100" dirty="0"/>
                        <a:t>Arrivée Nantes/Angers/</a:t>
                      </a:r>
                    </a:p>
                    <a:p>
                      <a:r>
                        <a:rPr lang="fr-FR" sz="1100" dirty="0"/>
                        <a:t>Le Mans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858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10h-14h</a:t>
                      </a:r>
                      <a:r>
                        <a:rPr lang="fr-FR" sz="1100" baseline="0" dirty="0"/>
                        <a:t> IVADO</a:t>
                      </a:r>
                      <a:endParaRPr lang="fr-FR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11h – 14h : exposés Séminaire LATICE – ACEME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LaunchTeam</a:t>
                      </a:r>
                      <a:endParaRPr lang="fr-FR" sz="1100" dirty="0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3637">
                <a:tc rowSpan="2"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PM</a:t>
                      </a:r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PROMPT 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MILA</a:t>
                      </a:r>
                    </a:p>
                    <a:p>
                      <a:endParaRPr lang="fr-FR" sz="11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14h-15h30</a:t>
                      </a:r>
                    </a:p>
                    <a:p>
                      <a:r>
                        <a:rPr lang="fr-FR" sz="1100" dirty="0"/>
                        <a:t>CONCORDIA</a:t>
                      </a:r>
                    </a:p>
                    <a:p>
                      <a:r>
                        <a:rPr lang="en-US" sz="1100" dirty="0"/>
                        <a:t>International Agreements and Partnerships</a:t>
                      </a:r>
                      <a:endParaRPr lang="fr-FR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13h30 -15h Facultés d’Arts et Science </a:t>
                      </a:r>
                      <a:r>
                        <a:rPr lang="fr-FR" sz="1100" dirty="0" err="1"/>
                        <a:t>UdeM</a:t>
                      </a:r>
                      <a:endParaRPr lang="fr-FR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3637">
                <a:tc vMerge="1"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CortAIX</a:t>
                      </a:r>
                      <a:endParaRPr lang="fr-FR" sz="11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15h30 – 17h</a:t>
                      </a:r>
                    </a:p>
                    <a:p>
                      <a:r>
                        <a:rPr lang="en-US" sz="1100" dirty="0" err="1"/>
                        <a:t>Dpt</a:t>
                      </a:r>
                      <a:r>
                        <a:rPr lang="en-US" sz="1100" dirty="0"/>
                        <a:t> of Computer Science and Software Engineering</a:t>
                      </a:r>
                      <a:endParaRPr lang="fr-FR" sz="11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15h-17h</a:t>
                      </a:r>
                    </a:p>
                    <a:p>
                      <a:r>
                        <a:rPr lang="fr-FR" sz="1100" dirty="0"/>
                        <a:t>GEODES – RALI</a:t>
                      </a:r>
                    </a:p>
                    <a:p>
                      <a:r>
                        <a:rPr lang="fr-FR" sz="1100" dirty="0"/>
                        <a:t>1 exposé séminaire DIRO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555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Soirée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Arrivée à Montréal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Debrief</a:t>
                      </a:r>
                      <a:endParaRPr lang="fr-FR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 err="1"/>
                        <a:t>Debrief</a:t>
                      </a:r>
                      <a:endParaRPr lang="fr-FR" sz="11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/>
                        <a:t>Avion pour Paris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88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4"/>
          <p:cNvSpPr/>
          <p:nvPr/>
        </p:nvSpPr>
        <p:spPr>
          <a:xfrm>
            <a:off x="1907704" y="188640"/>
            <a:ext cx="5645265" cy="792088"/>
          </a:xfrm>
          <a:custGeom>
            <a:avLst/>
            <a:gdLst>
              <a:gd name="connsiteX0" fmla="*/ 0 w 1613112"/>
              <a:gd name="connsiteY0" fmla="*/ 72009 h 432048"/>
              <a:gd name="connsiteX1" fmla="*/ 720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720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418 h 432257"/>
              <a:gd name="connsiteX1" fmla="*/ 211709 w 1613112"/>
              <a:gd name="connsiteY1" fmla="*/ 209 h 432257"/>
              <a:gd name="connsiteX2" fmla="*/ 1541103 w 1613112"/>
              <a:gd name="connsiteY2" fmla="*/ 209 h 432257"/>
              <a:gd name="connsiteX3" fmla="*/ 1613112 w 1613112"/>
              <a:gd name="connsiteY3" fmla="*/ 72218 h 432257"/>
              <a:gd name="connsiteX4" fmla="*/ 1613112 w 1613112"/>
              <a:gd name="connsiteY4" fmla="*/ 360248 h 432257"/>
              <a:gd name="connsiteX5" fmla="*/ 1541103 w 1613112"/>
              <a:gd name="connsiteY5" fmla="*/ 432257 h 432257"/>
              <a:gd name="connsiteX6" fmla="*/ 72009 w 1613112"/>
              <a:gd name="connsiteY6" fmla="*/ 432257 h 432257"/>
              <a:gd name="connsiteX7" fmla="*/ 0 w 1613112"/>
              <a:gd name="connsiteY7" fmla="*/ 360248 h 432257"/>
              <a:gd name="connsiteX8" fmla="*/ 0 w 1613112"/>
              <a:gd name="connsiteY8" fmla="*/ 148418 h 432257"/>
              <a:gd name="connsiteX0" fmla="*/ 0 w 1613112"/>
              <a:gd name="connsiteY0" fmla="*/ 183242 h 432156"/>
              <a:gd name="connsiteX1" fmla="*/ 211709 w 1613112"/>
              <a:gd name="connsiteY1" fmla="*/ 108 h 432156"/>
              <a:gd name="connsiteX2" fmla="*/ 1541103 w 1613112"/>
              <a:gd name="connsiteY2" fmla="*/ 108 h 432156"/>
              <a:gd name="connsiteX3" fmla="*/ 1613112 w 1613112"/>
              <a:gd name="connsiteY3" fmla="*/ 72117 h 432156"/>
              <a:gd name="connsiteX4" fmla="*/ 1613112 w 1613112"/>
              <a:gd name="connsiteY4" fmla="*/ 360147 h 432156"/>
              <a:gd name="connsiteX5" fmla="*/ 1541103 w 1613112"/>
              <a:gd name="connsiteY5" fmla="*/ 432156 h 432156"/>
              <a:gd name="connsiteX6" fmla="*/ 72009 w 1613112"/>
              <a:gd name="connsiteY6" fmla="*/ 432156 h 432156"/>
              <a:gd name="connsiteX7" fmla="*/ 0 w 1613112"/>
              <a:gd name="connsiteY7" fmla="*/ 360147 h 432156"/>
              <a:gd name="connsiteX8" fmla="*/ 0 w 1613112"/>
              <a:gd name="connsiteY8" fmla="*/ 183242 h 432156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7748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6309 h 435223"/>
              <a:gd name="connsiteX1" fmla="*/ 211709 w 1613112"/>
              <a:gd name="connsiteY1" fmla="*/ 3175 h 435223"/>
              <a:gd name="connsiteX2" fmla="*/ 1379178 w 1613112"/>
              <a:gd name="connsiteY2" fmla="*/ 0 h 435223"/>
              <a:gd name="connsiteX3" fmla="*/ 1613112 w 1613112"/>
              <a:gd name="connsiteY3" fmla="*/ 75184 h 435223"/>
              <a:gd name="connsiteX4" fmla="*/ 1613112 w 1613112"/>
              <a:gd name="connsiteY4" fmla="*/ 363214 h 435223"/>
              <a:gd name="connsiteX5" fmla="*/ 1541103 w 1613112"/>
              <a:gd name="connsiteY5" fmla="*/ 435223 h 435223"/>
              <a:gd name="connsiteX6" fmla="*/ 205359 w 1613112"/>
              <a:gd name="connsiteY6" fmla="*/ 435223 h 435223"/>
              <a:gd name="connsiteX7" fmla="*/ 0 w 1613112"/>
              <a:gd name="connsiteY7" fmla="*/ 248914 h 435223"/>
              <a:gd name="connsiteX8" fmla="*/ 0 w 1613112"/>
              <a:gd name="connsiteY8" fmla="*/ 186309 h 435223"/>
              <a:gd name="connsiteX0" fmla="*/ 0 w 1613112"/>
              <a:gd name="connsiteY0" fmla="*/ 186492 h 435406"/>
              <a:gd name="connsiteX1" fmla="*/ 211709 w 1613112"/>
              <a:gd name="connsiteY1" fmla="*/ 3358 h 435406"/>
              <a:gd name="connsiteX2" fmla="*/ 1379178 w 1613112"/>
              <a:gd name="connsiteY2" fmla="*/ 183 h 435406"/>
              <a:gd name="connsiteX3" fmla="*/ 1613112 w 1613112"/>
              <a:gd name="connsiteY3" fmla="*/ 75367 h 435406"/>
              <a:gd name="connsiteX4" fmla="*/ 1613112 w 1613112"/>
              <a:gd name="connsiteY4" fmla="*/ 363397 h 435406"/>
              <a:gd name="connsiteX5" fmla="*/ 1541103 w 1613112"/>
              <a:gd name="connsiteY5" fmla="*/ 435406 h 435406"/>
              <a:gd name="connsiteX6" fmla="*/ 205359 w 1613112"/>
              <a:gd name="connsiteY6" fmla="*/ 435406 h 435406"/>
              <a:gd name="connsiteX7" fmla="*/ 0 w 1613112"/>
              <a:gd name="connsiteY7" fmla="*/ 249097 h 435406"/>
              <a:gd name="connsiteX8" fmla="*/ 0 w 1613112"/>
              <a:gd name="connsiteY8" fmla="*/ 186492 h 435406"/>
              <a:gd name="connsiteX0" fmla="*/ 0 w 1613112"/>
              <a:gd name="connsiteY0" fmla="*/ 186364 h 435278"/>
              <a:gd name="connsiteX1" fmla="*/ 211709 w 1613112"/>
              <a:gd name="connsiteY1" fmla="*/ 3230 h 435278"/>
              <a:gd name="connsiteX2" fmla="*/ 1379178 w 1613112"/>
              <a:gd name="connsiteY2" fmla="*/ 55 h 435278"/>
              <a:gd name="connsiteX3" fmla="*/ 1613112 w 1613112"/>
              <a:gd name="connsiteY3" fmla="*/ 173664 h 435278"/>
              <a:gd name="connsiteX4" fmla="*/ 1613112 w 1613112"/>
              <a:gd name="connsiteY4" fmla="*/ 363269 h 435278"/>
              <a:gd name="connsiteX5" fmla="*/ 1541103 w 1613112"/>
              <a:gd name="connsiteY5" fmla="*/ 435278 h 435278"/>
              <a:gd name="connsiteX6" fmla="*/ 205359 w 1613112"/>
              <a:gd name="connsiteY6" fmla="*/ 435278 h 435278"/>
              <a:gd name="connsiteX7" fmla="*/ 0 w 1613112"/>
              <a:gd name="connsiteY7" fmla="*/ 248969 h 435278"/>
              <a:gd name="connsiteX8" fmla="*/ 0 w 1613112"/>
              <a:gd name="connsiteY8" fmla="*/ 186364 h 43527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13112 w 1613188"/>
              <a:gd name="connsiteY4" fmla="*/ 36330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0035"/>
              <a:gd name="connsiteY0" fmla="*/ 186401 h 435315"/>
              <a:gd name="connsiteX1" fmla="*/ 211709 w 1610035"/>
              <a:gd name="connsiteY1" fmla="*/ 3267 h 435315"/>
              <a:gd name="connsiteX2" fmla="*/ 1379178 w 1610035"/>
              <a:gd name="connsiteY2" fmla="*/ 92 h 435315"/>
              <a:gd name="connsiteX3" fmla="*/ 1609937 w 1610035"/>
              <a:gd name="connsiteY3" fmla="*/ 176876 h 435315"/>
              <a:gd name="connsiteX4" fmla="*/ 1609937 w 1610035"/>
              <a:gd name="connsiteY4" fmla="*/ 255356 h 435315"/>
              <a:gd name="connsiteX5" fmla="*/ 1388703 w 1610035"/>
              <a:gd name="connsiteY5" fmla="*/ 435315 h 435315"/>
              <a:gd name="connsiteX6" fmla="*/ 205359 w 1610035"/>
              <a:gd name="connsiteY6" fmla="*/ 435315 h 435315"/>
              <a:gd name="connsiteX7" fmla="*/ 0 w 1610035"/>
              <a:gd name="connsiteY7" fmla="*/ 249006 h 435315"/>
              <a:gd name="connsiteX8" fmla="*/ 0 w 1610035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6350 w 1606841"/>
              <a:gd name="connsiteY0" fmla="*/ 2054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6350 w 1606841"/>
              <a:gd name="connsiteY8" fmla="*/ 205451 h 435315"/>
              <a:gd name="connsiteX0" fmla="*/ 3175 w 1606841"/>
              <a:gd name="connsiteY0" fmla="*/ 221326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21326 h 435315"/>
              <a:gd name="connsiteX0" fmla="*/ 3175 w 1606841"/>
              <a:gd name="connsiteY0" fmla="*/ 221301 h 435290"/>
              <a:gd name="connsiteX1" fmla="*/ 208534 w 1606841"/>
              <a:gd name="connsiteY1" fmla="*/ 3242 h 435290"/>
              <a:gd name="connsiteX2" fmla="*/ 1376003 w 1606841"/>
              <a:gd name="connsiteY2" fmla="*/ 67 h 435290"/>
              <a:gd name="connsiteX3" fmla="*/ 1606762 w 1606841"/>
              <a:gd name="connsiteY3" fmla="*/ 208601 h 435290"/>
              <a:gd name="connsiteX4" fmla="*/ 1603587 w 1606841"/>
              <a:gd name="connsiteY4" fmla="*/ 236281 h 435290"/>
              <a:gd name="connsiteX5" fmla="*/ 1385528 w 1606841"/>
              <a:gd name="connsiteY5" fmla="*/ 435290 h 435290"/>
              <a:gd name="connsiteX6" fmla="*/ 221234 w 1606841"/>
              <a:gd name="connsiteY6" fmla="*/ 432115 h 435290"/>
              <a:gd name="connsiteX7" fmla="*/ 0 w 1606841"/>
              <a:gd name="connsiteY7" fmla="*/ 217231 h 435290"/>
              <a:gd name="connsiteX8" fmla="*/ 3175 w 1606841"/>
              <a:gd name="connsiteY8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3587 w 1607097"/>
              <a:gd name="connsiteY4" fmla="*/ 23621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9937"/>
              <a:gd name="connsiteY0" fmla="*/ 221234 h 435223"/>
              <a:gd name="connsiteX1" fmla="*/ 208534 w 1609937"/>
              <a:gd name="connsiteY1" fmla="*/ 3175 h 435223"/>
              <a:gd name="connsiteX2" fmla="*/ 1376003 w 1609937"/>
              <a:gd name="connsiteY2" fmla="*/ 0 h 435223"/>
              <a:gd name="connsiteX3" fmla="*/ 1606762 w 1609937"/>
              <a:gd name="connsiteY3" fmla="*/ 208534 h 435223"/>
              <a:gd name="connsiteX4" fmla="*/ 1609937 w 1609937"/>
              <a:gd name="connsiteY4" fmla="*/ 204464 h 435223"/>
              <a:gd name="connsiteX5" fmla="*/ 1607097 w 1609937"/>
              <a:gd name="connsiteY5" fmla="*/ 212303 h 435223"/>
              <a:gd name="connsiteX6" fmla="*/ 1385528 w 1609937"/>
              <a:gd name="connsiteY6" fmla="*/ 435223 h 435223"/>
              <a:gd name="connsiteX7" fmla="*/ 221234 w 1609937"/>
              <a:gd name="connsiteY7" fmla="*/ 432048 h 435223"/>
              <a:gd name="connsiteX8" fmla="*/ 0 w 1609937"/>
              <a:gd name="connsiteY8" fmla="*/ 217164 h 435223"/>
              <a:gd name="connsiteX9" fmla="*/ 3175 w 1609937"/>
              <a:gd name="connsiteY9" fmla="*/ 221234 h 435223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6762 w 1607097"/>
              <a:gd name="connsiteY4" fmla="*/ 21716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0 w 1603922"/>
              <a:gd name="connsiteY0" fmla="*/ 2371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0 w 1603922"/>
              <a:gd name="connsiteY9" fmla="*/ 237109 h 438398"/>
              <a:gd name="connsiteX0" fmla="*/ 3175 w 1603922"/>
              <a:gd name="connsiteY0" fmla="*/ 2339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33934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952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9525 w 1603922"/>
              <a:gd name="connsiteY9" fmla="*/ 224409 h 438398"/>
              <a:gd name="connsiteX0" fmla="*/ 0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3175 w 1607097"/>
              <a:gd name="connsiteY8" fmla="*/ 223514 h 438398"/>
              <a:gd name="connsiteX9" fmla="*/ 0 w 1607097"/>
              <a:gd name="connsiteY9" fmla="*/ 224409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27584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0 w 1603922"/>
              <a:gd name="connsiteY0" fmla="*/ 2180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0 w 1603922"/>
              <a:gd name="connsiteY9" fmla="*/ 218059 h 441671"/>
              <a:gd name="connsiteX0" fmla="*/ 0 w 1603922"/>
              <a:gd name="connsiteY0" fmla="*/ 218059 h 441703"/>
              <a:gd name="connsiteX1" fmla="*/ 268859 w 1603922"/>
              <a:gd name="connsiteY1" fmla="*/ 0 h 441703"/>
              <a:gd name="connsiteX2" fmla="*/ 1372828 w 1603922"/>
              <a:gd name="connsiteY2" fmla="*/ 6350 h 441703"/>
              <a:gd name="connsiteX3" fmla="*/ 1603587 w 1603922"/>
              <a:gd name="connsiteY3" fmla="*/ 214884 h 441703"/>
              <a:gd name="connsiteX4" fmla="*/ 1603587 w 1603922"/>
              <a:gd name="connsiteY4" fmla="*/ 223514 h 441703"/>
              <a:gd name="connsiteX5" fmla="*/ 1603922 w 1603922"/>
              <a:gd name="connsiteY5" fmla="*/ 218653 h 441703"/>
              <a:gd name="connsiteX6" fmla="*/ 1382353 w 1603922"/>
              <a:gd name="connsiteY6" fmla="*/ 441573 h 441703"/>
              <a:gd name="connsiteX7" fmla="*/ 297434 w 1603922"/>
              <a:gd name="connsiteY7" fmla="*/ 441573 h 441703"/>
              <a:gd name="connsiteX8" fmla="*/ 0 w 1603922"/>
              <a:gd name="connsiteY8" fmla="*/ 226689 h 441703"/>
              <a:gd name="connsiteX9" fmla="*/ 0 w 1603922"/>
              <a:gd name="connsiteY9" fmla="*/ 218059 h 441703"/>
              <a:gd name="connsiteX0" fmla="*/ 0 w 1603922"/>
              <a:gd name="connsiteY0" fmla="*/ 218059 h 441837"/>
              <a:gd name="connsiteX1" fmla="*/ 268859 w 1603922"/>
              <a:gd name="connsiteY1" fmla="*/ 0 h 441837"/>
              <a:gd name="connsiteX2" fmla="*/ 1372828 w 1603922"/>
              <a:gd name="connsiteY2" fmla="*/ 6350 h 441837"/>
              <a:gd name="connsiteX3" fmla="*/ 1603587 w 1603922"/>
              <a:gd name="connsiteY3" fmla="*/ 214884 h 441837"/>
              <a:gd name="connsiteX4" fmla="*/ 1603587 w 1603922"/>
              <a:gd name="connsiteY4" fmla="*/ 223514 h 441837"/>
              <a:gd name="connsiteX5" fmla="*/ 1603922 w 1603922"/>
              <a:gd name="connsiteY5" fmla="*/ 218653 h 441837"/>
              <a:gd name="connsiteX6" fmla="*/ 1382353 w 1603922"/>
              <a:gd name="connsiteY6" fmla="*/ 441573 h 441837"/>
              <a:gd name="connsiteX7" fmla="*/ 297434 w 1603922"/>
              <a:gd name="connsiteY7" fmla="*/ 441573 h 441837"/>
              <a:gd name="connsiteX8" fmla="*/ 0 w 1603922"/>
              <a:gd name="connsiteY8" fmla="*/ 226689 h 441837"/>
              <a:gd name="connsiteX9" fmla="*/ 0 w 1603922"/>
              <a:gd name="connsiteY9" fmla="*/ 218059 h 441837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9015 h 442620"/>
              <a:gd name="connsiteX1" fmla="*/ 268859 w 1603922"/>
              <a:gd name="connsiteY1" fmla="*/ 956 h 442620"/>
              <a:gd name="connsiteX2" fmla="*/ 1372828 w 1603922"/>
              <a:gd name="connsiteY2" fmla="*/ 7306 h 442620"/>
              <a:gd name="connsiteX3" fmla="*/ 1603587 w 1603922"/>
              <a:gd name="connsiteY3" fmla="*/ 215840 h 442620"/>
              <a:gd name="connsiteX4" fmla="*/ 1603587 w 1603922"/>
              <a:gd name="connsiteY4" fmla="*/ 224470 h 442620"/>
              <a:gd name="connsiteX5" fmla="*/ 1603922 w 1603922"/>
              <a:gd name="connsiteY5" fmla="*/ 219609 h 442620"/>
              <a:gd name="connsiteX6" fmla="*/ 1382353 w 1603922"/>
              <a:gd name="connsiteY6" fmla="*/ 442529 h 442620"/>
              <a:gd name="connsiteX7" fmla="*/ 297434 w 1603922"/>
              <a:gd name="connsiteY7" fmla="*/ 442529 h 442620"/>
              <a:gd name="connsiteX8" fmla="*/ 0 w 1603922"/>
              <a:gd name="connsiteY8" fmla="*/ 227645 h 442620"/>
              <a:gd name="connsiteX9" fmla="*/ 0 w 1603922"/>
              <a:gd name="connsiteY9" fmla="*/ 219015 h 442620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39068 w 1642990"/>
              <a:gd name="connsiteY0" fmla="*/ 218059 h 441736"/>
              <a:gd name="connsiteX1" fmla="*/ 342852 w 1642990"/>
              <a:gd name="connsiteY1" fmla="*/ 0 h 441736"/>
              <a:gd name="connsiteX2" fmla="*/ 1411896 w 1642990"/>
              <a:gd name="connsiteY2" fmla="*/ 6350 h 441736"/>
              <a:gd name="connsiteX3" fmla="*/ 1642655 w 1642990"/>
              <a:gd name="connsiteY3" fmla="*/ 214884 h 441736"/>
              <a:gd name="connsiteX4" fmla="*/ 1642655 w 1642990"/>
              <a:gd name="connsiteY4" fmla="*/ 223514 h 441736"/>
              <a:gd name="connsiteX5" fmla="*/ 1642990 w 1642990"/>
              <a:gd name="connsiteY5" fmla="*/ 218653 h 441736"/>
              <a:gd name="connsiteX6" fmla="*/ 1421421 w 1642990"/>
              <a:gd name="connsiteY6" fmla="*/ 441573 h 441736"/>
              <a:gd name="connsiteX7" fmla="*/ 336502 w 1642990"/>
              <a:gd name="connsiteY7" fmla="*/ 441573 h 441736"/>
              <a:gd name="connsiteX8" fmla="*/ 36439 w 1642990"/>
              <a:gd name="connsiteY8" fmla="*/ 220901 h 441736"/>
              <a:gd name="connsiteX9" fmla="*/ 39068 w 1642990"/>
              <a:gd name="connsiteY9" fmla="*/ 218059 h 441736"/>
              <a:gd name="connsiteX0" fmla="*/ 39068 w 1642731"/>
              <a:gd name="connsiteY0" fmla="*/ 218059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18059 h 441736"/>
              <a:gd name="connsiteX0" fmla="*/ 39068 w 1642731"/>
              <a:gd name="connsiteY0" fmla="*/ 221234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21234 h 441736"/>
              <a:gd name="connsiteX0" fmla="*/ 24745 w 1628408"/>
              <a:gd name="connsiteY0" fmla="*/ 221234 h 441736"/>
              <a:gd name="connsiteX1" fmla="*/ 328529 w 1628408"/>
              <a:gd name="connsiteY1" fmla="*/ 0 h 441736"/>
              <a:gd name="connsiteX2" fmla="*/ 1397573 w 1628408"/>
              <a:gd name="connsiteY2" fmla="*/ 6350 h 441736"/>
              <a:gd name="connsiteX3" fmla="*/ 1628332 w 1628408"/>
              <a:gd name="connsiteY3" fmla="*/ 214884 h 441736"/>
              <a:gd name="connsiteX4" fmla="*/ 1628332 w 1628408"/>
              <a:gd name="connsiteY4" fmla="*/ 223514 h 441736"/>
              <a:gd name="connsiteX5" fmla="*/ 1407098 w 1628408"/>
              <a:gd name="connsiteY5" fmla="*/ 441573 h 441736"/>
              <a:gd name="connsiteX6" fmla="*/ 322179 w 1628408"/>
              <a:gd name="connsiteY6" fmla="*/ 441573 h 441736"/>
              <a:gd name="connsiteX7" fmla="*/ 22116 w 1628408"/>
              <a:gd name="connsiteY7" fmla="*/ 220901 h 441736"/>
              <a:gd name="connsiteX8" fmla="*/ 24745 w 1628408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24057 w 1627720"/>
              <a:gd name="connsiteY0" fmla="*/ 221234 h 441736"/>
              <a:gd name="connsiteX1" fmla="*/ 327841 w 1627720"/>
              <a:gd name="connsiteY1" fmla="*/ 0 h 441736"/>
              <a:gd name="connsiteX2" fmla="*/ 1396885 w 1627720"/>
              <a:gd name="connsiteY2" fmla="*/ 6350 h 441736"/>
              <a:gd name="connsiteX3" fmla="*/ 1627644 w 1627720"/>
              <a:gd name="connsiteY3" fmla="*/ 214884 h 441736"/>
              <a:gd name="connsiteX4" fmla="*/ 1627644 w 1627720"/>
              <a:gd name="connsiteY4" fmla="*/ 223514 h 441736"/>
              <a:gd name="connsiteX5" fmla="*/ 1406410 w 1627720"/>
              <a:gd name="connsiteY5" fmla="*/ 441573 h 441736"/>
              <a:gd name="connsiteX6" fmla="*/ 321491 w 1627720"/>
              <a:gd name="connsiteY6" fmla="*/ 441573 h 441736"/>
              <a:gd name="connsiteX7" fmla="*/ 21428 w 1627720"/>
              <a:gd name="connsiteY7" fmla="*/ 220901 h 441736"/>
              <a:gd name="connsiteX8" fmla="*/ 24057 w 1627720"/>
              <a:gd name="connsiteY8" fmla="*/ 221234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606216 w 1606292"/>
              <a:gd name="connsiteY4" fmla="*/ 223514 h 442079"/>
              <a:gd name="connsiteX5" fmla="*/ 1384982 w 1606292"/>
              <a:gd name="connsiteY5" fmla="*/ 441573 h 442079"/>
              <a:gd name="connsiteX6" fmla="*/ 325463 w 1606292"/>
              <a:gd name="connsiteY6" fmla="*/ 441573 h 442079"/>
              <a:gd name="connsiteX7" fmla="*/ 0 w 1606292"/>
              <a:gd name="connsiteY7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3254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2746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754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36"/>
              <a:gd name="connsiteY0" fmla="*/ 217726 h 438401"/>
              <a:gd name="connsiteX1" fmla="*/ 255631 w 1606336"/>
              <a:gd name="connsiteY1" fmla="*/ 0 h 438401"/>
              <a:gd name="connsiteX2" fmla="*/ 1400875 w 1606336"/>
              <a:gd name="connsiteY2" fmla="*/ 3175 h 438401"/>
              <a:gd name="connsiteX3" fmla="*/ 1606234 w 1606336"/>
              <a:gd name="connsiteY3" fmla="*/ 211709 h 438401"/>
              <a:gd name="connsiteX4" fmla="*/ 1385000 w 1606336"/>
              <a:gd name="connsiteY4" fmla="*/ 438398 h 438401"/>
              <a:gd name="connsiteX5" fmla="*/ 274681 w 1606336"/>
              <a:gd name="connsiteY5" fmla="*/ 438398 h 438401"/>
              <a:gd name="connsiteX6" fmla="*/ 18 w 1606336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289"/>
              <a:gd name="connsiteY0" fmla="*/ 217726 h 438401"/>
              <a:gd name="connsiteX1" fmla="*/ 255631 w 1606289"/>
              <a:gd name="connsiteY1" fmla="*/ 0 h 438401"/>
              <a:gd name="connsiteX2" fmla="*/ 1362775 w 1606289"/>
              <a:gd name="connsiteY2" fmla="*/ 6350 h 438401"/>
              <a:gd name="connsiteX3" fmla="*/ 1606234 w 1606289"/>
              <a:gd name="connsiteY3" fmla="*/ 211709 h 438401"/>
              <a:gd name="connsiteX4" fmla="*/ 1416750 w 1606289"/>
              <a:gd name="connsiteY4" fmla="*/ 435223 h 438401"/>
              <a:gd name="connsiteX5" fmla="*/ 274681 w 1606289"/>
              <a:gd name="connsiteY5" fmla="*/ 438398 h 438401"/>
              <a:gd name="connsiteX6" fmla="*/ 18 w 1606289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758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123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15"/>
              <a:gd name="connsiteY0" fmla="*/ 217726 h 438401"/>
              <a:gd name="connsiteX1" fmla="*/ 255631 w 1603115"/>
              <a:gd name="connsiteY1" fmla="*/ 0 h 438401"/>
              <a:gd name="connsiteX2" fmla="*/ 1362775 w 1603115"/>
              <a:gd name="connsiteY2" fmla="*/ 6350 h 438401"/>
              <a:gd name="connsiteX3" fmla="*/ 1603059 w 1603115"/>
              <a:gd name="connsiteY3" fmla="*/ 221234 h 438401"/>
              <a:gd name="connsiteX4" fmla="*/ 1375475 w 1603115"/>
              <a:gd name="connsiteY4" fmla="*/ 435223 h 438401"/>
              <a:gd name="connsiteX5" fmla="*/ 274681 w 1603115"/>
              <a:gd name="connsiteY5" fmla="*/ 438398 h 438401"/>
              <a:gd name="connsiteX6" fmla="*/ 18 w 1603115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62775 w 1603097"/>
              <a:gd name="connsiteY2" fmla="*/ 6350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104"/>
              <a:gd name="connsiteY0" fmla="*/ 217726 h 438401"/>
              <a:gd name="connsiteX1" fmla="*/ 255631 w 1603104"/>
              <a:gd name="connsiteY1" fmla="*/ 0 h 438401"/>
              <a:gd name="connsiteX2" fmla="*/ 1340550 w 1603104"/>
              <a:gd name="connsiteY2" fmla="*/ 3175 h 438401"/>
              <a:gd name="connsiteX3" fmla="*/ 1603059 w 1603104"/>
              <a:gd name="connsiteY3" fmla="*/ 221234 h 438401"/>
              <a:gd name="connsiteX4" fmla="*/ 1337375 w 1603104"/>
              <a:gd name="connsiteY4" fmla="*/ 438398 h 438401"/>
              <a:gd name="connsiteX5" fmla="*/ 274681 w 1603104"/>
              <a:gd name="connsiteY5" fmla="*/ 438398 h 438401"/>
              <a:gd name="connsiteX6" fmla="*/ 18 w 1603104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157"/>
              <a:gd name="connsiteY0" fmla="*/ 217726 h 438401"/>
              <a:gd name="connsiteX1" fmla="*/ 255631 w 1603157"/>
              <a:gd name="connsiteY1" fmla="*/ 0 h 438401"/>
              <a:gd name="connsiteX2" fmla="*/ 1340550 w 1603157"/>
              <a:gd name="connsiteY2" fmla="*/ 3175 h 438401"/>
              <a:gd name="connsiteX3" fmla="*/ 1603059 w 1603157"/>
              <a:gd name="connsiteY3" fmla="*/ 221234 h 438401"/>
              <a:gd name="connsiteX4" fmla="*/ 1337375 w 1603157"/>
              <a:gd name="connsiteY4" fmla="*/ 438398 h 438401"/>
              <a:gd name="connsiteX5" fmla="*/ 274681 w 1603157"/>
              <a:gd name="connsiteY5" fmla="*/ 438398 h 438401"/>
              <a:gd name="connsiteX6" fmla="*/ 18 w 1603157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627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421"/>
              <a:gd name="connsiteY0" fmla="*/ 224135 h 444810"/>
              <a:gd name="connsiteX1" fmla="*/ 255631 w 1603421"/>
              <a:gd name="connsiteY1" fmla="*/ 6409 h 444810"/>
              <a:gd name="connsiteX2" fmla="*/ 1337375 w 1603421"/>
              <a:gd name="connsiteY2" fmla="*/ 59 h 444810"/>
              <a:gd name="connsiteX3" fmla="*/ 1603059 w 1603421"/>
              <a:gd name="connsiteY3" fmla="*/ 227643 h 444810"/>
              <a:gd name="connsiteX4" fmla="*/ 1365950 w 1603421"/>
              <a:gd name="connsiteY4" fmla="*/ 444807 h 444810"/>
              <a:gd name="connsiteX5" fmla="*/ 274681 w 1603421"/>
              <a:gd name="connsiteY5" fmla="*/ 444807 h 444810"/>
              <a:gd name="connsiteX6" fmla="*/ 18 w 1603421"/>
              <a:gd name="connsiteY6" fmla="*/ 224135 h 444810"/>
              <a:gd name="connsiteX0" fmla="*/ 18 w 1603059"/>
              <a:gd name="connsiteY0" fmla="*/ 224130 h 444805"/>
              <a:gd name="connsiteX1" fmla="*/ 255631 w 1603059"/>
              <a:gd name="connsiteY1" fmla="*/ 6404 h 444805"/>
              <a:gd name="connsiteX2" fmla="*/ 1337375 w 1603059"/>
              <a:gd name="connsiteY2" fmla="*/ 54 h 444805"/>
              <a:gd name="connsiteX3" fmla="*/ 1603059 w 1603059"/>
              <a:gd name="connsiteY3" fmla="*/ 227638 h 444805"/>
              <a:gd name="connsiteX4" fmla="*/ 1365950 w 1603059"/>
              <a:gd name="connsiteY4" fmla="*/ 444802 h 444805"/>
              <a:gd name="connsiteX5" fmla="*/ 274681 w 1603059"/>
              <a:gd name="connsiteY5" fmla="*/ 444802 h 444805"/>
              <a:gd name="connsiteX6" fmla="*/ 18 w 1603059"/>
              <a:gd name="connsiteY6" fmla="*/ 224130 h 444805"/>
              <a:gd name="connsiteX0" fmla="*/ 18 w 1603059"/>
              <a:gd name="connsiteY0" fmla="*/ 224076 h 444751"/>
              <a:gd name="connsiteX1" fmla="*/ 255631 w 1603059"/>
              <a:gd name="connsiteY1" fmla="*/ 6350 h 444751"/>
              <a:gd name="connsiteX2" fmla="*/ 1337375 w 1603059"/>
              <a:gd name="connsiteY2" fmla="*/ 0 h 444751"/>
              <a:gd name="connsiteX3" fmla="*/ 1603059 w 1603059"/>
              <a:gd name="connsiteY3" fmla="*/ 227584 h 444751"/>
              <a:gd name="connsiteX4" fmla="*/ 1365950 w 1603059"/>
              <a:gd name="connsiteY4" fmla="*/ 444748 h 444751"/>
              <a:gd name="connsiteX5" fmla="*/ 274681 w 1603059"/>
              <a:gd name="connsiteY5" fmla="*/ 444748 h 444751"/>
              <a:gd name="connsiteX6" fmla="*/ 18 w 1603059"/>
              <a:gd name="connsiteY6" fmla="*/ 224076 h 444751"/>
              <a:gd name="connsiteX0" fmla="*/ 18 w 1603059"/>
              <a:gd name="connsiteY0" fmla="*/ 224076 h 444832"/>
              <a:gd name="connsiteX1" fmla="*/ 255631 w 1603059"/>
              <a:gd name="connsiteY1" fmla="*/ 6350 h 444832"/>
              <a:gd name="connsiteX2" fmla="*/ 1337375 w 1603059"/>
              <a:gd name="connsiteY2" fmla="*/ 0 h 444832"/>
              <a:gd name="connsiteX3" fmla="*/ 1603059 w 1603059"/>
              <a:gd name="connsiteY3" fmla="*/ 227584 h 444832"/>
              <a:gd name="connsiteX4" fmla="*/ 1365950 w 1603059"/>
              <a:gd name="connsiteY4" fmla="*/ 444748 h 444832"/>
              <a:gd name="connsiteX5" fmla="*/ 274681 w 1603059"/>
              <a:gd name="connsiteY5" fmla="*/ 444748 h 444832"/>
              <a:gd name="connsiteX6" fmla="*/ 18 w 1603059"/>
              <a:gd name="connsiteY6" fmla="*/ 224076 h 444832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3 w 1603054"/>
              <a:gd name="connsiteY0" fmla="*/ 224076 h 448005"/>
              <a:gd name="connsiteX1" fmla="*/ 277851 w 1603054"/>
              <a:gd name="connsiteY1" fmla="*/ 3175 h 448005"/>
              <a:gd name="connsiteX2" fmla="*/ 1337370 w 1603054"/>
              <a:gd name="connsiteY2" fmla="*/ 0 h 448005"/>
              <a:gd name="connsiteX3" fmla="*/ 1603054 w 1603054"/>
              <a:gd name="connsiteY3" fmla="*/ 227584 h 448005"/>
              <a:gd name="connsiteX4" fmla="*/ 1343720 w 1603054"/>
              <a:gd name="connsiteY4" fmla="*/ 447923 h 448005"/>
              <a:gd name="connsiteX5" fmla="*/ 303251 w 1603054"/>
              <a:gd name="connsiteY5" fmla="*/ 441573 h 448005"/>
              <a:gd name="connsiteX6" fmla="*/ 13 w 1603054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303256 w 1603059"/>
              <a:gd name="connsiteY5" fmla="*/ 441573 h 448005"/>
              <a:gd name="connsiteX6" fmla="*/ 18 w 1603059"/>
              <a:gd name="connsiteY6" fmla="*/ 224076 h 448005"/>
              <a:gd name="connsiteX0" fmla="*/ 18 w 1603059"/>
              <a:gd name="connsiteY0" fmla="*/ 224076 h 451098"/>
              <a:gd name="connsiteX1" fmla="*/ 277856 w 1603059"/>
              <a:gd name="connsiteY1" fmla="*/ 3175 h 451098"/>
              <a:gd name="connsiteX2" fmla="*/ 1337375 w 1603059"/>
              <a:gd name="connsiteY2" fmla="*/ 0 h 451098"/>
              <a:gd name="connsiteX3" fmla="*/ 1603059 w 1603059"/>
              <a:gd name="connsiteY3" fmla="*/ 227584 h 451098"/>
              <a:gd name="connsiteX4" fmla="*/ 1343725 w 1603059"/>
              <a:gd name="connsiteY4" fmla="*/ 447923 h 451098"/>
              <a:gd name="connsiteX5" fmla="*/ 306431 w 1603059"/>
              <a:gd name="connsiteY5" fmla="*/ 451098 h 451098"/>
              <a:gd name="connsiteX6" fmla="*/ 18 w 1603059"/>
              <a:gd name="connsiteY6" fmla="*/ 224076 h 451098"/>
              <a:gd name="connsiteX0" fmla="*/ 20 w 1603061"/>
              <a:gd name="connsiteY0" fmla="*/ 224076 h 451187"/>
              <a:gd name="connsiteX1" fmla="*/ 277858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20 w 1603061"/>
              <a:gd name="connsiteY0" fmla="*/ 224076 h 451187"/>
              <a:gd name="connsiteX1" fmla="*/ 178146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9335 w 1612376"/>
              <a:gd name="connsiteY0" fmla="*/ 224076 h 448005"/>
              <a:gd name="connsiteX1" fmla="*/ 187461 w 1612376"/>
              <a:gd name="connsiteY1" fmla="*/ 3175 h 448005"/>
              <a:gd name="connsiteX2" fmla="*/ 1346692 w 1612376"/>
              <a:gd name="connsiteY2" fmla="*/ 0 h 448005"/>
              <a:gd name="connsiteX3" fmla="*/ 1612376 w 1612376"/>
              <a:gd name="connsiteY3" fmla="*/ 227584 h 448005"/>
              <a:gd name="connsiteX4" fmla="*/ 1353042 w 1612376"/>
              <a:gd name="connsiteY4" fmla="*/ 447923 h 448005"/>
              <a:gd name="connsiteX5" fmla="*/ 192699 w 1612376"/>
              <a:gd name="connsiteY5" fmla="*/ 443817 h 448005"/>
              <a:gd name="connsiteX6" fmla="*/ 9335 w 1612376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26618 w 1629659"/>
              <a:gd name="connsiteY0" fmla="*/ 224076 h 448005"/>
              <a:gd name="connsiteX1" fmla="*/ 204744 w 1629659"/>
              <a:gd name="connsiteY1" fmla="*/ 3175 h 448005"/>
              <a:gd name="connsiteX2" fmla="*/ 1363975 w 1629659"/>
              <a:gd name="connsiteY2" fmla="*/ 0 h 448005"/>
              <a:gd name="connsiteX3" fmla="*/ 1629659 w 1629659"/>
              <a:gd name="connsiteY3" fmla="*/ 227584 h 448005"/>
              <a:gd name="connsiteX4" fmla="*/ 1370325 w 1629659"/>
              <a:gd name="connsiteY4" fmla="*/ 447923 h 448005"/>
              <a:gd name="connsiteX5" fmla="*/ 110270 w 1629659"/>
              <a:gd name="connsiteY5" fmla="*/ 443817 h 448005"/>
              <a:gd name="connsiteX6" fmla="*/ 26618 w 1629659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83709 w 1603098"/>
              <a:gd name="connsiteY5" fmla="*/ 443817 h 448005"/>
              <a:gd name="connsiteX6" fmla="*/ 57 w 1603098"/>
              <a:gd name="connsiteY6" fmla="*/ 224076 h 448005"/>
              <a:gd name="connsiteX0" fmla="*/ 17518 w 1620559"/>
              <a:gd name="connsiteY0" fmla="*/ 224076 h 448005"/>
              <a:gd name="connsiteX1" fmla="*/ 108661 w 1620559"/>
              <a:gd name="connsiteY1" fmla="*/ 3175 h 448005"/>
              <a:gd name="connsiteX2" fmla="*/ 1354875 w 1620559"/>
              <a:gd name="connsiteY2" fmla="*/ 0 h 448005"/>
              <a:gd name="connsiteX3" fmla="*/ 1620559 w 1620559"/>
              <a:gd name="connsiteY3" fmla="*/ 227584 h 448005"/>
              <a:gd name="connsiteX4" fmla="*/ 1361225 w 1620559"/>
              <a:gd name="connsiteY4" fmla="*/ 447923 h 448005"/>
              <a:gd name="connsiteX5" fmla="*/ 101170 w 1620559"/>
              <a:gd name="connsiteY5" fmla="*/ 443817 h 448005"/>
              <a:gd name="connsiteX6" fmla="*/ 17518 w 1620559"/>
              <a:gd name="connsiteY6" fmla="*/ 224076 h 448005"/>
              <a:gd name="connsiteX0" fmla="*/ 24 w 1603065"/>
              <a:gd name="connsiteY0" fmla="*/ 224076 h 448005"/>
              <a:gd name="connsiteX1" fmla="*/ 91167 w 1603065"/>
              <a:gd name="connsiteY1" fmla="*/ 3175 h 448005"/>
              <a:gd name="connsiteX2" fmla="*/ 1337381 w 1603065"/>
              <a:gd name="connsiteY2" fmla="*/ 0 h 448005"/>
              <a:gd name="connsiteX3" fmla="*/ 1603065 w 1603065"/>
              <a:gd name="connsiteY3" fmla="*/ 227584 h 448005"/>
              <a:gd name="connsiteX4" fmla="*/ 1343731 w 1603065"/>
              <a:gd name="connsiteY4" fmla="*/ 447923 h 448005"/>
              <a:gd name="connsiteX5" fmla="*/ 83676 w 1603065"/>
              <a:gd name="connsiteY5" fmla="*/ 443817 h 448005"/>
              <a:gd name="connsiteX6" fmla="*/ 24 w 1603065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74 w 1603115"/>
              <a:gd name="connsiteY0" fmla="*/ 224076 h 449928"/>
              <a:gd name="connsiteX1" fmla="*/ 91217 w 1603115"/>
              <a:gd name="connsiteY1" fmla="*/ 3175 h 449928"/>
              <a:gd name="connsiteX2" fmla="*/ 1337431 w 1603115"/>
              <a:gd name="connsiteY2" fmla="*/ 0 h 449928"/>
              <a:gd name="connsiteX3" fmla="*/ 1603115 w 1603115"/>
              <a:gd name="connsiteY3" fmla="*/ 227584 h 449928"/>
              <a:gd name="connsiteX4" fmla="*/ 1343781 w 1603115"/>
              <a:gd name="connsiteY4" fmla="*/ 447923 h 449928"/>
              <a:gd name="connsiteX5" fmla="*/ 91601 w 1603115"/>
              <a:gd name="connsiteY5" fmla="*/ 449222 h 449928"/>
              <a:gd name="connsiteX6" fmla="*/ 74 w 1603115"/>
              <a:gd name="connsiteY6" fmla="*/ 224076 h 449928"/>
              <a:gd name="connsiteX0" fmla="*/ 86 w 1603127"/>
              <a:gd name="connsiteY0" fmla="*/ 224076 h 449928"/>
              <a:gd name="connsiteX1" fmla="*/ 91229 w 1603127"/>
              <a:gd name="connsiteY1" fmla="*/ 3175 h 449928"/>
              <a:gd name="connsiteX2" fmla="*/ 1337443 w 1603127"/>
              <a:gd name="connsiteY2" fmla="*/ 0 h 449928"/>
              <a:gd name="connsiteX3" fmla="*/ 1603127 w 1603127"/>
              <a:gd name="connsiteY3" fmla="*/ 227584 h 449928"/>
              <a:gd name="connsiteX4" fmla="*/ 1343793 w 1603127"/>
              <a:gd name="connsiteY4" fmla="*/ 447923 h 449928"/>
              <a:gd name="connsiteX5" fmla="*/ 91613 w 1603127"/>
              <a:gd name="connsiteY5" fmla="*/ 449222 h 449928"/>
              <a:gd name="connsiteX6" fmla="*/ 86 w 1603127"/>
              <a:gd name="connsiteY6" fmla="*/ 224076 h 449928"/>
              <a:gd name="connsiteX0" fmla="*/ 86 w 1614309"/>
              <a:gd name="connsiteY0" fmla="*/ 220908 h 446760"/>
              <a:gd name="connsiteX1" fmla="*/ 91229 w 1614309"/>
              <a:gd name="connsiteY1" fmla="*/ 7 h 446760"/>
              <a:gd name="connsiteX2" fmla="*/ 1477616 w 1614309"/>
              <a:gd name="connsiteY2" fmla="*/ 2237 h 446760"/>
              <a:gd name="connsiteX3" fmla="*/ 1603127 w 1614309"/>
              <a:gd name="connsiteY3" fmla="*/ 224416 h 446760"/>
              <a:gd name="connsiteX4" fmla="*/ 1343793 w 1614309"/>
              <a:gd name="connsiteY4" fmla="*/ 444755 h 446760"/>
              <a:gd name="connsiteX5" fmla="*/ 91613 w 1614309"/>
              <a:gd name="connsiteY5" fmla="*/ 446054 h 446760"/>
              <a:gd name="connsiteX6" fmla="*/ 86 w 1614309"/>
              <a:gd name="connsiteY6" fmla="*/ 220908 h 446760"/>
              <a:gd name="connsiteX0" fmla="*/ 86 w 1603127"/>
              <a:gd name="connsiteY0" fmla="*/ 220908 h 446760"/>
              <a:gd name="connsiteX1" fmla="*/ 91229 w 1603127"/>
              <a:gd name="connsiteY1" fmla="*/ 7 h 446760"/>
              <a:gd name="connsiteX2" fmla="*/ 1477616 w 1603127"/>
              <a:gd name="connsiteY2" fmla="*/ 2237 h 446760"/>
              <a:gd name="connsiteX3" fmla="*/ 1603127 w 1603127"/>
              <a:gd name="connsiteY3" fmla="*/ 224416 h 446760"/>
              <a:gd name="connsiteX4" fmla="*/ 1343793 w 1603127"/>
              <a:gd name="connsiteY4" fmla="*/ 444755 h 446760"/>
              <a:gd name="connsiteX5" fmla="*/ 91613 w 1603127"/>
              <a:gd name="connsiteY5" fmla="*/ 446054 h 446760"/>
              <a:gd name="connsiteX6" fmla="*/ 86 w 1603127"/>
              <a:gd name="connsiteY6" fmla="*/ 220908 h 446760"/>
              <a:gd name="connsiteX0" fmla="*/ 86 w 1617920"/>
              <a:gd name="connsiteY0" fmla="*/ 220908 h 450238"/>
              <a:gd name="connsiteX1" fmla="*/ 91229 w 1617920"/>
              <a:gd name="connsiteY1" fmla="*/ 7 h 450238"/>
              <a:gd name="connsiteX2" fmla="*/ 1477616 w 1617920"/>
              <a:gd name="connsiteY2" fmla="*/ 2237 h 450238"/>
              <a:gd name="connsiteX3" fmla="*/ 1603127 w 1617920"/>
              <a:gd name="connsiteY3" fmla="*/ 224416 h 450238"/>
              <a:gd name="connsiteX4" fmla="*/ 1480817 w 1617920"/>
              <a:gd name="connsiteY4" fmla="*/ 450159 h 450238"/>
              <a:gd name="connsiteX5" fmla="*/ 91613 w 1617920"/>
              <a:gd name="connsiteY5" fmla="*/ 446054 h 450238"/>
              <a:gd name="connsiteX6" fmla="*/ 86 w 1617920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4808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5082"/>
              <a:gd name="connsiteY0" fmla="*/ 220908 h 450238"/>
              <a:gd name="connsiteX1" fmla="*/ 91229 w 1605082"/>
              <a:gd name="connsiteY1" fmla="*/ 7 h 450238"/>
              <a:gd name="connsiteX2" fmla="*/ 1505966 w 1605082"/>
              <a:gd name="connsiteY2" fmla="*/ 13047 h 450238"/>
              <a:gd name="connsiteX3" fmla="*/ 1603127 w 1605082"/>
              <a:gd name="connsiteY3" fmla="*/ 224416 h 450238"/>
              <a:gd name="connsiteX4" fmla="*/ 1518617 w 1605082"/>
              <a:gd name="connsiteY4" fmla="*/ 450159 h 450238"/>
              <a:gd name="connsiteX5" fmla="*/ 91613 w 1605082"/>
              <a:gd name="connsiteY5" fmla="*/ 446054 h 450238"/>
              <a:gd name="connsiteX6" fmla="*/ 86 w 1605082"/>
              <a:gd name="connsiteY6" fmla="*/ 220908 h 450238"/>
              <a:gd name="connsiteX0" fmla="*/ 86 w 1606127"/>
              <a:gd name="connsiteY0" fmla="*/ 220908 h 450238"/>
              <a:gd name="connsiteX1" fmla="*/ 91229 w 1606127"/>
              <a:gd name="connsiteY1" fmla="*/ 7 h 450238"/>
              <a:gd name="connsiteX2" fmla="*/ 1510691 w 1606127"/>
              <a:gd name="connsiteY2" fmla="*/ 7642 h 450238"/>
              <a:gd name="connsiteX3" fmla="*/ 1603127 w 1606127"/>
              <a:gd name="connsiteY3" fmla="*/ 224416 h 450238"/>
              <a:gd name="connsiteX4" fmla="*/ 1518617 w 1606127"/>
              <a:gd name="connsiteY4" fmla="*/ 450159 h 450238"/>
              <a:gd name="connsiteX5" fmla="*/ 91613 w 1606127"/>
              <a:gd name="connsiteY5" fmla="*/ 446054 h 450238"/>
              <a:gd name="connsiteX6" fmla="*/ 86 w 1606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510691 w 1603127"/>
              <a:gd name="connsiteY2" fmla="*/ 7642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48"/>
              <a:gd name="connsiteY0" fmla="*/ 220908 h 450244"/>
              <a:gd name="connsiteX1" fmla="*/ 91229 w 1603148"/>
              <a:gd name="connsiteY1" fmla="*/ 7 h 450244"/>
              <a:gd name="connsiteX2" fmla="*/ 1510691 w 1603148"/>
              <a:gd name="connsiteY2" fmla="*/ 7642 h 450244"/>
              <a:gd name="connsiteX3" fmla="*/ 1603127 w 1603148"/>
              <a:gd name="connsiteY3" fmla="*/ 224416 h 450244"/>
              <a:gd name="connsiteX4" fmla="*/ 1518617 w 1603148"/>
              <a:gd name="connsiteY4" fmla="*/ 450159 h 450244"/>
              <a:gd name="connsiteX5" fmla="*/ 91613 w 1603148"/>
              <a:gd name="connsiteY5" fmla="*/ 446054 h 450244"/>
              <a:gd name="connsiteX6" fmla="*/ 86 w 1603148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3167" h="450244">
                <a:moveTo>
                  <a:pt x="86" y="220908"/>
                </a:moveTo>
                <a:cubicBezTo>
                  <a:pt x="-977" y="70711"/>
                  <a:pt x="41031" y="-811"/>
                  <a:pt x="91229" y="7"/>
                </a:cubicBezTo>
                <a:lnTo>
                  <a:pt x="1510691" y="7642"/>
                </a:lnTo>
                <a:cubicBezTo>
                  <a:pt x="1576862" y="7643"/>
                  <a:pt x="1601552" y="106824"/>
                  <a:pt x="1603127" y="224416"/>
                </a:cubicBezTo>
                <a:cubicBezTo>
                  <a:pt x="1603982" y="329839"/>
                  <a:pt x="1591788" y="453971"/>
                  <a:pt x="1518617" y="450159"/>
                </a:cubicBezTo>
                <a:lnTo>
                  <a:pt x="91613" y="446054"/>
                </a:lnTo>
                <a:cubicBezTo>
                  <a:pt x="40039" y="455427"/>
                  <a:pt x="-2171" y="371056"/>
                  <a:pt x="86" y="220908"/>
                </a:cubicBezTo>
                <a:close/>
              </a:path>
            </a:pathLst>
          </a:custGeom>
          <a:solidFill>
            <a:srgbClr val="1523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Helvetica Neue"/>
                <a:cs typeface="Helvetica Neue"/>
              </a:rPr>
              <a:t>Vos question/remarques</a:t>
            </a:r>
          </a:p>
        </p:txBody>
      </p:sp>
    </p:spTree>
    <p:extLst>
      <p:ext uri="{BB962C8B-B14F-4D97-AF65-F5344CB8AC3E}">
        <p14:creationId xmlns:p14="http://schemas.microsoft.com/office/powerpoint/2010/main" val="1944244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4"/>
          <p:cNvSpPr/>
          <p:nvPr/>
        </p:nvSpPr>
        <p:spPr>
          <a:xfrm>
            <a:off x="1907704" y="188640"/>
            <a:ext cx="5645265" cy="792088"/>
          </a:xfrm>
          <a:custGeom>
            <a:avLst/>
            <a:gdLst>
              <a:gd name="connsiteX0" fmla="*/ 0 w 1613112"/>
              <a:gd name="connsiteY0" fmla="*/ 72009 h 432048"/>
              <a:gd name="connsiteX1" fmla="*/ 720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720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418 h 432257"/>
              <a:gd name="connsiteX1" fmla="*/ 211709 w 1613112"/>
              <a:gd name="connsiteY1" fmla="*/ 209 h 432257"/>
              <a:gd name="connsiteX2" fmla="*/ 1541103 w 1613112"/>
              <a:gd name="connsiteY2" fmla="*/ 209 h 432257"/>
              <a:gd name="connsiteX3" fmla="*/ 1613112 w 1613112"/>
              <a:gd name="connsiteY3" fmla="*/ 72218 h 432257"/>
              <a:gd name="connsiteX4" fmla="*/ 1613112 w 1613112"/>
              <a:gd name="connsiteY4" fmla="*/ 360248 h 432257"/>
              <a:gd name="connsiteX5" fmla="*/ 1541103 w 1613112"/>
              <a:gd name="connsiteY5" fmla="*/ 432257 h 432257"/>
              <a:gd name="connsiteX6" fmla="*/ 72009 w 1613112"/>
              <a:gd name="connsiteY6" fmla="*/ 432257 h 432257"/>
              <a:gd name="connsiteX7" fmla="*/ 0 w 1613112"/>
              <a:gd name="connsiteY7" fmla="*/ 360248 h 432257"/>
              <a:gd name="connsiteX8" fmla="*/ 0 w 1613112"/>
              <a:gd name="connsiteY8" fmla="*/ 148418 h 432257"/>
              <a:gd name="connsiteX0" fmla="*/ 0 w 1613112"/>
              <a:gd name="connsiteY0" fmla="*/ 183242 h 432156"/>
              <a:gd name="connsiteX1" fmla="*/ 211709 w 1613112"/>
              <a:gd name="connsiteY1" fmla="*/ 108 h 432156"/>
              <a:gd name="connsiteX2" fmla="*/ 1541103 w 1613112"/>
              <a:gd name="connsiteY2" fmla="*/ 108 h 432156"/>
              <a:gd name="connsiteX3" fmla="*/ 1613112 w 1613112"/>
              <a:gd name="connsiteY3" fmla="*/ 72117 h 432156"/>
              <a:gd name="connsiteX4" fmla="*/ 1613112 w 1613112"/>
              <a:gd name="connsiteY4" fmla="*/ 360147 h 432156"/>
              <a:gd name="connsiteX5" fmla="*/ 1541103 w 1613112"/>
              <a:gd name="connsiteY5" fmla="*/ 432156 h 432156"/>
              <a:gd name="connsiteX6" fmla="*/ 72009 w 1613112"/>
              <a:gd name="connsiteY6" fmla="*/ 432156 h 432156"/>
              <a:gd name="connsiteX7" fmla="*/ 0 w 1613112"/>
              <a:gd name="connsiteY7" fmla="*/ 360147 h 432156"/>
              <a:gd name="connsiteX8" fmla="*/ 0 w 1613112"/>
              <a:gd name="connsiteY8" fmla="*/ 183242 h 432156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7748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6309 h 435223"/>
              <a:gd name="connsiteX1" fmla="*/ 211709 w 1613112"/>
              <a:gd name="connsiteY1" fmla="*/ 3175 h 435223"/>
              <a:gd name="connsiteX2" fmla="*/ 1379178 w 1613112"/>
              <a:gd name="connsiteY2" fmla="*/ 0 h 435223"/>
              <a:gd name="connsiteX3" fmla="*/ 1613112 w 1613112"/>
              <a:gd name="connsiteY3" fmla="*/ 75184 h 435223"/>
              <a:gd name="connsiteX4" fmla="*/ 1613112 w 1613112"/>
              <a:gd name="connsiteY4" fmla="*/ 363214 h 435223"/>
              <a:gd name="connsiteX5" fmla="*/ 1541103 w 1613112"/>
              <a:gd name="connsiteY5" fmla="*/ 435223 h 435223"/>
              <a:gd name="connsiteX6" fmla="*/ 205359 w 1613112"/>
              <a:gd name="connsiteY6" fmla="*/ 435223 h 435223"/>
              <a:gd name="connsiteX7" fmla="*/ 0 w 1613112"/>
              <a:gd name="connsiteY7" fmla="*/ 248914 h 435223"/>
              <a:gd name="connsiteX8" fmla="*/ 0 w 1613112"/>
              <a:gd name="connsiteY8" fmla="*/ 186309 h 435223"/>
              <a:gd name="connsiteX0" fmla="*/ 0 w 1613112"/>
              <a:gd name="connsiteY0" fmla="*/ 186492 h 435406"/>
              <a:gd name="connsiteX1" fmla="*/ 211709 w 1613112"/>
              <a:gd name="connsiteY1" fmla="*/ 3358 h 435406"/>
              <a:gd name="connsiteX2" fmla="*/ 1379178 w 1613112"/>
              <a:gd name="connsiteY2" fmla="*/ 183 h 435406"/>
              <a:gd name="connsiteX3" fmla="*/ 1613112 w 1613112"/>
              <a:gd name="connsiteY3" fmla="*/ 75367 h 435406"/>
              <a:gd name="connsiteX4" fmla="*/ 1613112 w 1613112"/>
              <a:gd name="connsiteY4" fmla="*/ 363397 h 435406"/>
              <a:gd name="connsiteX5" fmla="*/ 1541103 w 1613112"/>
              <a:gd name="connsiteY5" fmla="*/ 435406 h 435406"/>
              <a:gd name="connsiteX6" fmla="*/ 205359 w 1613112"/>
              <a:gd name="connsiteY6" fmla="*/ 435406 h 435406"/>
              <a:gd name="connsiteX7" fmla="*/ 0 w 1613112"/>
              <a:gd name="connsiteY7" fmla="*/ 249097 h 435406"/>
              <a:gd name="connsiteX8" fmla="*/ 0 w 1613112"/>
              <a:gd name="connsiteY8" fmla="*/ 186492 h 435406"/>
              <a:gd name="connsiteX0" fmla="*/ 0 w 1613112"/>
              <a:gd name="connsiteY0" fmla="*/ 186364 h 435278"/>
              <a:gd name="connsiteX1" fmla="*/ 211709 w 1613112"/>
              <a:gd name="connsiteY1" fmla="*/ 3230 h 435278"/>
              <a:gd name="connsiteX2" fmla="*/ 1379178 w 1613112"/>
              <a:gd name="connsiteY2" fmla="*/ 55 h 435278"/>
              <a:gd name="connsiteX3" fmla="*/ 1613112 w 1613112"/>
              <a:gd name="connsiteY3" fmla="*/ 173664 h 435278"/>
              <a:gd name="connsiteX4" fmla="*/ 1613112 w 1613112"/>
              <a:gd name="connsiteY4" fmla="*/ 363269 h 435278"/>
              <a:gd name="connsiteX5" fmla="*/ 1541103 w 1613112"/>
              <a:gd name="connsiteY5" fmla="*/ 435278 h 435278"/>
              <a:gd name="connsiteX6" fmla="*/ 205359 w 1613112"/>
              <a:gd name="connsiteY6" fmla="*/ 435278 h 435278"/>
              <a:gd name="connsiteX7" fmla="*/ 0 w 1613112"/>
              <a:gd name="connsiteY7" fmla="*/ 248969 h 435278"/>
              <a:gd name="connsiteX8" fmla="*/ 0 w 1613112"/>
              <a:gd name="connsiteY8" fmla="*/ 186364 h 43527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13112 w 1613188"/>
              <a:gd name="connsiteY4" fmla="*/ 36330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0035"/>
              <a:gd name="connsiteY0" fmla="*/ 186401 h 435315"/>
              <a:gd name="connsiteX1" fmla="*/ 211709 w 1610035"/>
              <a:gd name="connsiteY1" fmla="*/ 3267 h 435315"/>
              <a:gd name="connsiteX2" fmla="*/ 1379178 w 1610035"/>
              <a:gd name="connsiteY2" fmla="*/ 92 h 435315"/>
              <a:gd name="connsiteX3" fmla="*/ 1609937 w 1610035"/>
              <a:gd name="connsiteY3" fmla="*/ 176876 h 435315"/>
              <a:gd name="connsiteX4" fmla="*/ 1609937 w 1610035"/>
              <a:gd name="connsiteY4" fmla="*/ 255356 h 435315"/>
              <a:gd name="connsiteX5" fmla="*/ 1388703 w 1610035"/>
              <a:gd name="connsiteY5" fmla="*/ 435315 h 435315"/>
              <a:gd name="connsiteX6" fmla="*/ 205359 w 1610035"/>
              <a:gd name="connsiteY6" fmla="*/ 435315 h 435315"/>
              <a:gd name="connsiteX7" fmla="*/ 0 w 1610035"/>
              <a:gd name="connsiteY7" fmla="*/ 249006 h 435315"/>
              <a:gd name="connsiteX8" fmla="*/ 0 w 1610035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6350 w 1606841"/>
              <a:gd name="connsiteY0" fmla="*/ 2054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6350 w 1606841"/>
              <a:gd name="connsiteY8" fmla="*/ 205451 h 435315"/>
              <a:gd name="connsiteX0" fmla="*/ 3175 w 1606841"/>
              <a:gd name="connsiteY0" fmla="*/ 221326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21326 h 435315"/>
              <a:gd name="connsiteX0" fmla="*/ 3175 w 1606841"/>
              <a:gd name="connsiteY0" fmla="*/ 221301 h 435290"/>
              <a:gd name="connsiteX1" fmla="*/ 208534 w 1606841"/>
              <a:gd name="connsiteY1" fmla="*/ 3242 h 435290"/>
              <a:gd name="connsiteX2" fmla="*/ 1376003 w 1606841"/>
              <a:gd name="connsiteY2" fmla="*/ 67 h 435290"/>
              <a:gd name="connsiteX3" fmla="*/ 1606762 w 1606841"/>
              <a:gd name="connsiteY3" fmla="*/ 208601 h 435290"/>
              <a:gd name="connsiteX4" fmla="*/ 1603587 w 1606841"/>
              <a:gd name="connsiteY4" fmla="*/ 236281 h 435290"/>
              <a:gd name="connsiteX5" fmla="*/ 1385528 w 1606841"/>
              <a:gd name="connsiteY5" fmla="*/ 435290 h 435290"/>
              <a:gd name="connsiteX6" fmla="*/ 221234 w 1606841"/>
              <a:gd name="connsiteY6" fmla="*/ 432115 h 435290"/>
              <a:gd name="connsiteX7" fmla="*/ 0 w 1606841"/>
              <a:gd name="connsiteY7" fmla="*/ 217231 h 435290"/>
              <a:gd name="connsiteX8" fmla="*/ 3175 w 1606841"/>
              <a:gd name="connsiteY8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3587 w 1607097"/>
              <a:gd name="connsiteY4" fmla="*/ 23621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9937"/>
              <a:gd name="connsiteY0" fmla="*/ 221234 h 435223"/>
              <a:gd name="connsiteX1" fmla="*/ 208534 w 1609937"/>
              <a:gd name="connsiteY1" fmla="*/ 3175 h 435223"/>
              <a:gd name="connsiteX2" fmla="*/ 1376003 w 1609937"/>
              <a:gd name="connsiteY2" fmla="*/ 0 h 435223"/>
              <a:gd name="connsiteX3" fmla="*/ 1606762 w 1609937"/>
              <a:gd name="connsiteY3" fmla="*/ 208534 h 435223"/>
              <a:gd name="connsiteX4" fmla="*/ 1609937 w 1609937"/>
              <a:gd name="connsiteY4" fmla="*/ 204464 h 435223"/>
              <a:gd name="connsiteX5" fmla="*/ 1607097 w 1609937"/>
              <a:gd name="connsiteY5" fmla="*/ 212303 h 435223"/>
              <a:gd name="connsiteX6" fmla="*/ 1385528 w 1609937"/>
              <a:gd name="connsiteY6" fmla="*/ 435223 h 435223"/>
              <a:gd name="connsiteX7" fmla="*/ 221234 w 1609937"/>
              <a:gd name="connsiteY7" fmla="*/ 432048 h 435223"/>
              <a:gd name="connsiteX8" fmla="*/ 0 w 1609937"/>
              <a:gd name="connsiteY8" fmla="*/ 217164 h 435223"/>
              <a:gd name="connsiteX9" fmla="*/ 3175 w 1609937"/>
              <a:gd name="connsiteY9" fmla="*/ 221234 h 435223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6762 w 1607097"/>
              <a:gd name="connsiteY4" fmla="*/ 21716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0 w 1603922"/>
              <a:gd name="connsiteY0" fmla="*/ 2371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0 w 1603922"/>
              <a:gd name="connsiteY9" fmla="*/ 237109 h 438398"/>
              <a:gd name="connsiteX0" fmla="*/ 3175 w 1603922"/>
              <a:gd name="connsiteY0" fmla="*/ 2339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33934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952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9525 w 1603922"/>
              <a:gd name="connsiteY9" fmla="*/ 224409 h 438398"/>
              <a:gd name="connsiteX0" fmla="*/ 0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3175 w 1607097"/>
              <a:gd name="connsiteY8" fmla="*/ 223514 h 438398"/>
              <a:gd name="connsiteX9" fmla="*/ 0 w 1607097"/>
              <a:gd name="connsiteY9" fmla="*/ 224409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27584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0 w 1603922"/>
              <a:gd name="connsiteY0" fmla="*/ 2180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0 w 1603922"/>
              <a:gd name="connsiteY9" fmla="*/ 218059 h 441671"/>
              <a:gd name="connsiteX0" fmla="*/ 0 w 1603922"/>
              <a:gd name="connsiteY0" fmla="*/ 218059 h 441703"/>
              <a:gd name="connsiteX1" fmla="*/ 268859 w 1603922"/>
              <a:gd name="connsiteY1" fmla="*/ 0 h 441703"/>
              <a:gd name="connsiteX2" fmla="*/ 1372828 w 1603922"/>
              <a:gd name="connsiteY2" fmla="*/ 6350 h 441703"/>
              <a:gd name="connsiteX3" fmla="*/ 1603587 w 1603922"/>
              <a:gd name="connsiteY3" fmla="*/ 214884 h 441703"/>
              <a:gd name="connsiteX4" fmla="*/ 1603587 w 1603922"/>
              <a:gd name="connsiteY4" fmla="*/ 223514 h 441703"/>
              <a:gd name="connsiteX5" fmla="*/ 1603922 w 1603922"/>
              <a:gd name="connsiteY5" fmla="*/ 218653 h 441703"/>
              <a:gd name="connsiteX6" fmla="*/ 1382353 w 1603922"/>
              <a:gd name="connsiteY6" fmla="*/ 441573 h 441703"/>
              <a:gd name="connsiteX7" fmla="*/ 297434 w 1603922"/>
              <a:gd name="connsiteY7" fmla="*/ 441573 h 441703"/>
              <a:gd name="connsiteX8" fmla="*/ 0 w 1603922"/>
              <a:gd name="connsiteY8" fmla="*/ 226689 h 441703"/>
              <a:gd name="connsiteX9" fmla="*/ 0 w 1603922"/>
              <a:gd name="connsiteY9" fmla="*/ 218059 h 441703"/>
              <a:gd name="connsiteX0" fmla="*/ 0 w 1603922"/>
              <a:gd name="connsiteY0" fmla="*/ 218059 h 441837"/>
              <a:gd name="connsiteX1" fmla="*/ 268859 w 1603922"/>
              <a:gd name="connsiteY1" fmla="*/ 0 h 441837"/>
              <a:gd name="connsiteX2" fmla="*/ 1372828 w 1603922"/>
              <a:gd name="connsiteY2" fmla="*/ 6350 h 441837"/>
              <a:gd name="connsiteX3" fmla="*/ 1603587 w 1603922"/>
              <a:gd name="connsiteY3" fmla="*/ 214884 h 441837"/>
              <a:gd name="connsiteX4" fmla="*/ 1603587 w 1603922"/>
              <a:gd name="connsiteY4" fmla="*/ 223514 h 441837"/>
              <a:gd name="connsiteX5" fmla="*/ 1603922 w 1603922"/>
              <a:gd name="connsiteY5" fmla="*/ 218653 h 441837"/>
              <a:gd name="connsiteX6" fmla="*/ 1382353 w 1603922"/>
              <a:gd name="connsiteY6" fmla="*/ 441573 h 441837"/>
              <a:gd name="connsiteX7" fmla="*/ 297434 w 1603922"/>
              <a:gd name="connsiteY7" fmla="*/ 441573 h 441837"/>
              <a:gd name="connsiteX8" fmla="*/ 0 w 1603922"/>
              <a:gd name="connsiteY8" fmla="*/ 226689 h 441837"/>
              <a:gd name="connsiteX9" fmla="*/ 0 w 1603922"/>
              <a:gd name="connsiteY9" fmla="*/ 218059 h 441837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9015 h 442620"/>
              <a:gd name="connsiteX1" fmla="*/ 268859 w 1603922"/>
              <a:gd name="connsiteY1" fmla="*/ 956 h 442620"/>
              <a:gd name="connsiteX2" fmla="*/ 1372828 w 1603922"/>
              <a:gd name="connsiteY2" fmla="*/ 7306 h 442620"/>
              <a:gd name="connsiteX3" fmla="*/ 1603587 w 1603922"/>
              <a:gd name="connsiteY3" fmla="*/ 215840 h 442620"/>
              <a:gd name="connsiteX4" fmla="*/ 1603587 w 1603922"/>
              <a:gd name="connsiteY4" fmla="*/ 224470 h 442620"/>
              <a:gd name="connsiteX5" fmla="*/ 1603922 w 1603922"/>
              <a:gd name="connsiteY5" fmla="*/ 219609 h 442620"/>
              <a:gd name="connsiteX6" fmla="*/ 1382353 w 1603922"/>
              <a:gd name="connsiteY6" fmla="*/ 442529 h 442620"/>
              <a:gd name="connsiteX7" fmla="*/ 297434 w 1603922"/>
              <a:gd name="connsiteY7" fmla="*/ 442529 h 442620"/>
              <a:gd name="connsiteX8" fmla="*/ 0 w 1603922"/>
              <a:gd name="connsiteY8" fmla="*/ 227645 h 442620"/>
              <a:gd name="connsiteX9" fmla="*/ 0 w 1603922"/>
              <a:gd name="connsiteY9" fmla="*/ 219015 h 442620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39068 w 1642990"/>
              <a:gd name="connsiteY0" fmla="*/ 218059 h 441736"/>
              <a:gd name="connsiteX1" fmla="*/ 342852 w 1642990"/>
              <a:gd name="connsiteY1" fmla="*/ 0 h 441736"/>
              <a:gd name="connsiteX2" fmla="*/ 1411896 w 1642990"/>
              <a:gd name="connsiteY2" fmla="*/ 6350 h 441736"/>
              <a:gd name="connsiteX3" fmla="*/ 1642655 w 1642990"/>
              <a:gd name="connsiteY3" fmla="*/ 214884 h 441736"/>
              <a:gd name="connsiteX4" fmla="*/ 1642655 w 1642990"/>
              <a:gd name="connsiteY4" fmla="*/ 223514 h 441736"/>
              <a:gd name="connsiteX5" fmla="*/ 1642990 w 1642990"/>
              <a:gd name="connsiteY5" fmla="*/ 218653 h 441736"/>
              <a:gd name="connsiteX6" fmla="*/ 1421421 w 1642990"/>
              <a:gd name="connsiteY6" fmla="*/ 441573 h 441736"/>
              <a:gd name="connsiteX7" fmla="*/ 336502 w 1642990"/>
              <a:gd name="connsiteY7" fmla="*/ 441573 h 441736"/>
              <a:gd name="connsiteX8" fmla="*/ 36439 w 1642990"/>
              <a:gd name="connsiteY8" fmla="*/ 220901 h 441736"/>
              <a:gd name="connsiteX9" fmla="*/ 39068 w 1642990"/>
              <a:gd name="connsiteY9" fmla="*/ 218059 h 441736"/>
              <a:gd name="connsiteX0" fmla="*/ 39068 w 1642731"/>
              <a:gd name="connsiteY0" fmla="*/ 218059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18059 h 441736"/>
              <a:gd name="connsiteX0" fmla="*/ 39068 w 1642731"/>
              <a:gd name="connsiteY0" fmla="*/ 221234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21234 h 441736"/>
              <a:gd name="connsiteX0" fmla="*/ 24745 w 1628408"/>
              <a:gd name="connsiteY0" fmla="*/ 221234 h 441736"/>
              <a:gd name="connsiteX1" fmla="*/ 328529 w 1628408"/>
              <a:gd name="connsiteY1" fmla="*/ 0 h 441736"/>
              <a:gd name="connsiteX2" fmla="*/ 1397573 w 1628408"/>
              <a:gd name="connsiteY2" fmla="*/ 6350 h 441736"/>
              <a:gd name="connsiteX3" fmla="*/ 1628332 w 1628408"/>
              <a:gd name="connsiteY3" fmla="*/ 214884 h 441736"/>
              <a:gd name="connsiteX4" fmla="*/ 1628332 w 1628408"/>
              <a:gd name="connsiteY4" fmla="*/ 223514 h 441736"/>
              <a:gd name="connsiteX5" fmla="*/ 1407098 w 1628408"/>
              <a:gd name="connsiteY5" fmla="*/ 441573 h 441736"/>
              <a:gd name="connsiteX6" fmla="*/ 322179 w 1628408"/>
              <a:gd name="connsiteY6" fmla="*/ 441573 h 441736"/>
              <a:gd name="connsiteX7" fmla="*/ 22116 w 1628408"/>
              <a:gd name="connsiteY7" fmla="*/ 220901 h 441736"/>
              <a:gd name="connsiteX8" fmla="*/ 24745 w 1628408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24057 w 1627720"/>
              <a:gd name="connsiteY0" fmla="*/ 221234 h 441736"/>
              <a:gd name="connsiteX1" fmla="*/ 327841 w 1627720"/>
              <a:gd name="connsiteY1" fmla="*/ 0 h 441736"/>
              <a:gd name="connsiteX2" fmla="*/ 1396885 w 1627720"/>
              <a:gd name="connsiteY2" fmla="*/ 6350 h 441736"/>
              <a:gd name="connsiteX3" fmla="*/ 1627644 w 1627720"/>
              <a:gd name="connsiteY3" fmla="*/ 214884 h 441736"/>
              <a:gd name="connsiteX4" fmla="*/ 1627644 w 1627720"/>
              <a:gd name="connsiteY4" fmla="*/ 223514 h 441736"/>
              <a:gd name="connsiteX5" fmla="*/ 1406410 w 1627720"/>
              <a:gd name="connsiteY5" fmla="*/ 441573 h 441736"/>
              <a:gd name="connsiteX6" fmla="*/ 321491 w 1627720"/>
              <a:gd name="connsiteY6" fmla="*/ 441573 h 441736"/>
              <a:gd name="connsiteX7" fmla="*/ 21428 w 1627720"/>
              <a:gd name="connsiteY7" fmla="*/ 220901 h 441736"/>
              <a:gd name="connsiteX8" fmla="*/ 24057 w 1627720"/>
              <a:gd name="connsiteY8" fmla="*/ 221234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606216 w 1606292"/>
              <a:gd name="connsiteY4" fmla="*/ 223514 h 442079"/>
              <a:gd name="connsiteX5" fmla="*/ 1384982 w 1606292"/>
              <a:gd name="connsiteY5" fmla="*/ 441573 h 442079"/>
              <a:gd name="connsiteX6" fmla="*/ 325463 w 1606292"/>
              <a:gd name="connsiteY6" fmla="*/ 441573 h 442079"/>
              <a:gd name="connsiteX7" fmla="*/ 0 w 1606292"/>
              <a:gd name="connsiteY7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3254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2746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754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36"/>
              <a:gd name="connsiteY0" fmla="*/ 217726 h 438401"/>
              <a:gd name="connsiteX1" fmla="*/ 255631 w 1606336"/>
              <a:gd name="connsiteY1" fmla="*/ 0 h 438401"/>
              <a:gd name="connsiteX2" fmla="*/ 1400875 w 1606336"/>
              <a:gd name="connsiteY2" fmla="*/ 3175 h 438401"/>
              <a:gd name="connsiteX3" fmla="*/ 1606234 w 1606336"/>
              <a:gd name="connsiteY3" fmla="*/ 211709 h 438401"/>
              <a:gd name="connsiteX4" fmla="*/ 1385000 w 1606336"/>
              <a:gd name="connsiteY4" fmla="*/ 438398 h 438401"/>
              <a:gd name="connsiteX5" fmla="*/ 274681 w 1606336"/>
              <a:gd name="connsiteY5" fmla="*/ 438398 h 438401"/>
              <a:gd name="connsiteX6" fmla="*/ 18 w 1606336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289"/>
              <a:gd name="connsiteY0" fmla="*/ 217726 h 438401"/>
              <a:gd name="connsiteX1" fmla="*/ 255631 w 1606289"/>
              <a:gd name="connsiteY1" fmla="*/ 0 h 438401"/>
              <a:gd name="connsiteX2" fmla="*/ 1362775 w 1606289"/>
              <a:gd name="connsiteY2" fmla="*/ 6350 h 438401"/>
              <a:gd name="connsiteX3" fmla="*/ 1606234 w 1606289"/>
              <a:gd name="connsiteY3" fmla="*/ 211709 h 438401"/>
              <a:gd name="connsiteX4" fmla="*/ 1416750 w 1606289"/>
              <a:gd name="connsiteY4" fmla="*/ 435223 h 438401"/>
              <a:gd name="connsiteX5" fmla="*/ 274681 w 1606289"/>
              <a:gd name="connsiteY5" fmla="*/ 438398 h 438401"/>
              <a:gd name="connsiteX6" fmla="*/ 18 w 1606289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758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123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15"/>
              <a:gd name="connsiteY0" fmla="*/ 217726 h 438401"/>
              <a:gd name="connsiteX1" fmla="*/ 255631 w 1603115"/>
              <a:gd name="connsiteY1" fmla="*/ 0 h 438401"/>
              <a:gd name="connsiteX2" fmla="*/ 1362775 w 1603115"/>
              <a:gd name="connsiteY2" fmla="*/ 6350 h 438401"/>
              <a:gd name="connsiteX3" fmla="*/ 1603059 w 1603115"/>
              <a:gd name="connsiteY3" fmla="*/ 221234 h 438401"/>
              <a:gd name="connsiteX4" fmla="*/ 1375475 w 1603115"/>
              <a:gd name="connsiteY4" fmla="*/ 435223 h 438401"/>
              <a:gd name="connsiteX5" fmla="*/ 274681 w 1603115"/>
              <a:gd name="connsiteY5" fmla="*/ 438398 h 438401"/>
              <a:gd name="connsiteX6" fmla="*/ 18 w 1603115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62775 w 1603097"/>
              <a:gd name="connsiteY2" fmla="*/ 6350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104"/>
              <a:gd name="connsiteY0" fmla="*/ 217726 h 438401"/>
              <a:gd name="connsiteX1" fmla="*/ 255631 w 1603104"/>
              <a:gd name="connsiteY1" fmla="*/ 0 h 438401"/>
              <a:gd name="connsiteX2" fmla="*/ 1340550 w 1603104"/>
              <a:gd name="connsiteY2" fmla="*/ 3175 h 438401"/>
              <a:gd name="connsiteX3" fmla="*/ 1603059 w 1603104"/>
              <a:gd name="connsiteY3" fmla="*/ 221234 h 438401"/>
              <a:gd name="connsiteX4" fmla="*/ 1337375 w 1603104"/>
              <a:gd name="connsiteY4" fmla="*/ 438398 h 438401"/>
              <a:gd name="connsiteX5" fmla="*/ 274681 w 1603104"/>
              <a:gd name="connsiteY5" fmla="*/ 438398 h 438401"/>
              <a:gd name="connsiteX6" fmla="*/ 18 w 1603104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157"/>
              <a:gd name="connsiteY0" fmla="*/ 217726 h 438401"/>
              <a:gd name="connsiteX1" fmla="*/ 255631 w 1603157"/>
              <a:gd name="connsiteY1" fmla="*/ 0 h 438401"/>
              <a:gd name="connsiteX2" fmla="*/ 1340550 w 1603157"/>
              <a:gd name="connsiteY2" fmla="*/ 3175 h 438401"/>
              <a:gd name="connsiteX3" fmla="*/ 1603059 w 1603157"/>
              <a:gd name="connsiteY3" fmla="*/ 221234 h 438401"/>
              <a:gd name="connsiteX4" fmla="*/ 1337375 w 1603157"/>
              <a:gd name="connsiteY4" fmla="*/ 438398 h 438401"/>
              <a:gd name="connsiteX5" fmla="*/ 274681 w 1603157"/>
              <a:gd name="connsiteY5" fmla="*/ 438398 h 438401"/>
              <a:gd name="connsiteX6" fmla="*/ 18 w 1603157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627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421"/>
              <a:gd name="connsiteY0" fmla="*/ 224135 h 444810"/>
              <a:gd name="connsiteX1" fmla="*/ 255631 w 1603421"/>
              <a:gd name="connsiteY1" fmla="*/ 6409 h 444810"/>
              <a:gd name="connsiteX2" fmla="*/ 1337375 w 1603421"/>
              <a:gd name="connsiteY2" fmla="*/ 59 h 444810"/>
              <a:gd name="connsiteX3" fmla="*/ 1603059 w 1603421"/>
              <a:gd name="connsiteY3" fmla="*/ 227643 h 444810"/>
              <a:gd name="connsiteX4" fmla="*/ 1365950 w 1603421"/>
              <a:gd name="connsiteY4" fmla="*/ 444807 h 444810"/>
              <a:gd name="connsiteX5" fmla="*/ 274681 w 1603421"/>
              <a:gd name="connsiteY5" fmla="*/ 444807 h 444810"/>
              <a:gd name="connsiteX6" fmla="*/ 18 w 1603421"/>
              <a:gd name="connsiteY6" fmla="*/ 224135 h 444810"/>
              <a:gd name="connsiteX0" fmla="*/ 18 w 1603059"/>
              <a:gd name="connsiteY0" fmla="*/ 224130 h 444805"/>
              <a:gd name="connsiteX1" fmla="*/ 255631 w 1603059"/>
              <a:gd name="connsiteY1" fmla="*/ 6404 h 444805"/>
              <a:gd name="connsiteX2" fmla="*/ 1337375 w 1603059"/>
              <a:gd name="connsiteY2" fmla="*/ 54 h 444805"/>
              <a:gd name="connsiteX3" fmla="*/ 1603059 w 1603059"/>
              <a:gd name="connsiteY3" fmla="*/ 227638 h 444805"/>
              <a:gd name="connsiteX4" fmla="*/ 1365950 w 1603059"/>
              <a:gd name="connsiteY4" fmla="*/ 444802 h 444805"/>
              <a:gd name="connsiteX5" fmla="*/ 274681 w 1603059"/>
              <a:gd name="connsiteY5" fmla="*/ 444802 h 444805"/>
              <a:gd name="connsiteX6" fmla="*/ 18 w 1603059"/>
              <a:gd name="connsiteY6" fmla="*/ 224130 h 444805"/>
              <a:gd name="connsiteX0" fmla="*/ 18 w 1603059"/>
              <a:gd name="connsiteY0" fmla="*/ 224076 h 444751"/>
              <a:gd name="connsiteX1" fmla="*/ 255631 w 1603059"/>
              <a:gd name="connsiteY1" fmla="*/ 6350 h 444751"/>
              <a:gd name="connsiteX2" fmla="*/ 1337375 w 1603059"/>
              <a:gd name="connsiteY2" fmla="*/ 0 h 444751"/>
              <a:gd name="connsiteX3" fmla="*/ 1603059 w 1603059"/>
              <a:gd name="connsiteY3" fmla="*/ 227584 h 444751"/>
              <a:gd name="connsiteX4" fmla="*/ 1365950 w 1603059"/>
              <a:gd name="connsiteY4" fmla="*/ 444748 h 444751"/>
              <a:gd name="connsiteX5" fmla="*/ 274681 w 1603059"/>
              <a:gd name="connsiteY5" fmla="*/ 444748 h 444751"/>
              <a:gd name="connsiteX6" fmla="*/ 18 w 1603059"/>
              <a:gd name="connsiteY6" fmla="*/ 224076 h 444751"/>
              <a:gd name="connsiteX0" fmla="*/ 18 w 1603059"/>
              <a:gd name="connsiteY0" fmla="*/ 224076 h 444832"/>
              <a:gd name="connsiteX1" fmla="*/ 255631 w 1603059"/>
              <a:gd name="connsiteY1" fmla="*/ 6350 h 444832"/>
              <a:gd name="connsiteX2" fmla="*/ 1337375 w 1603059"/>
              <a:gd name="connsiteY2" fmla="*/ 0 h 444832"/>
              <a:gd name="connsiteX3" fmla="*/ 1603059 w 1603059"/>
              <a:gd name="connsiteY3" fmla="*/ 227584 h 444832"/>
              <a:gd name="connsiteX4" fmla="*/ 1365950 w 1603059"/>
              <a:gd name="connsiteY4" fmla="*/ 444748 h 444832"/>
              <a:gd name="connsiteX5" fmla="*/ 274681 w 1603059"/>
              <a:gd name="connsiteY5" fmla="*/ 444748 h 444832"/>
              <a:gd name="connsiteX6" fmla="*/ 18 w 1603059"/>
              <a:gd name="connsiteY6" fmla="*/ 224076 h 444832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3 w 1603054"/>
              <a:gd name="connsiteY0" fmla="*/ 224076 h 448005"/>
              <a:gd name="connsiteX1" fmla="*/ 277851 w 1603054"/>
              <a:gd name="connsiteY1" fmla="*/ 3175 h 448005"/>
              <a:gd name="connsiteX2" fmla="*/ 1337370 w 1603054"/>
              <a:gd name="connsiteY2" fmla="*/ 0 h 448005"/>
              <a:gd name="connsiteX3" fmla="*/ 1603054 w 1603054"/>
              <a:gd name="connsiteY3" fmla="*/ 227584 h 448005"/>
              <a:gd name="connsiteX4" fmla="*/ 1343720 w 1603054"/>
              <a:gd name="connsiteY4" fmla="*/ 447923 h 448005"/>
              <a:gd name="connsiteX5" fmla="*/ 303251 w 1603054"/>
              <a:gd name="connsiteY5" fmla="*/ 441573 h 448005"/>
              <a:gd name="connsiteX6" fmla="*/ 13 w 1603054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303256 w 1603059"/>
              <a:gd name="connsiteY5" fmla="*/ 441573 h 448005"/>
              <a:gd name="connsiteX6" fmla="*/ 18 w 1603059"/>
              <a:gd name="connsiteY6" fmla="*/ 224076 h 448005"/>
              <a:gd name="connsiteX0" fmla="*/ 18 w 1603059"/>
              <a:gd name="connsiteY0" fmla="*/ 224076 h 451098"/>
              <a:gd name="connsiteX1" fmla="*/ 277856 w 1603059"/>
              <a:gd name="connsiteY1" fmla="*/ 3175 h 451098"/>
              <a:gd name="connsiteX2" fmla="*/ 1337375 w 1603059"/>
              <a:gd name="connsiteY2" fmla="*/ 0 h 451098"/>
              <a:gd name="connsiteX3" fmla="*/ 1603059 w 1603059"/>
              <a:gd name="connsiteY3" fmla="*/ 227584 h 451098"/>
              <a:gd name="connsiteX4" fmla="*/ 1343725 w 1603059"/>
              <a:gd name="connsiteY4" fmla="*/ 447923 h 451098"/>
              <a:gd name="connsiteX5" fmla="*/ 306431 w 1603059"/>
              <a:gd name="connsiteY5" fmla="*/ 451098 h 451098"/>
              <a:gd name="connsiteX6" fmla="*/ 18 w 1603059"/>
              <a:gd name="connsiteY6" fmla="*/ 224076 h 451098"/>
              <a:gd name="connsiteX0" fmla="*/ 20 w 1603061"/>
              <a:gd name="connsiteY0" fmla="*/ 224076 h 451187"/>
              <a:gd name="connsiteX1" fmla="*/ 277858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20 w 1603061"/>
              <a:gd name="connsiteY0" fmla="*/ 224076 h 451187"/>
              <a:gd name="connsiteX1" fmla="*/ 178146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9335 w 1612376"/>
              <a:gd name="connsiteY0" fmla="*/ 224076 h 448005"/>
              <a:gd name="connsiteX1" fmla="*/ 187461 w 1612376"/>
              <a:gd name="connsiteY1" fmla="*/ 3175 h 448005"/>
              <a:gd name="connsiteX2" fmla="*/ 1346692 w 1612376"/>
              <a:gd name="connsiteY2" fmla="*/ 0 h 448005"/>
              <a:gd name="connsiteX3" fmla="*/ 1612376 w 1612376"/>
              <a:gd name="connsiteY3" fmla="*/ 227584 h 448005"/>
              <a:gd name="connsiteX4" fmla="*/ 1353042 w 1612376"/>
              <a:gd name="connsiteY4" fmla="*/ 447923 h 448005"/>
              <a:gd name="connsiteX5" fmla="*/ 192699 w 1612376"/>
              <a:gd name="connsiteY5" fmla="*/ 443817 h 448005"/>
              <a:gd name="connsiteX6" fmla="*/ 9335 w 1612376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26618 w 1629659"/>
              <a:gd name="connsiteY0" fmla="*/ 224076 h 448005"/>
              <a:gd name="connsiteX1" fmla="*/ 204744 w 1629659"/>
              <a:gd name="connsiteY1" fmla="*/ 3175 h 448005"/>
              <a:gd name="connsiteX2" fmla="*/ 1363975 w 1629659"/>
              <a:gd name="connsiteY2" fmla="*/ 0 h 448005"/>
              <a:gd name="connsiteX3" fmla="*/ 1629659 w 1629659"/>
              <a:gd name="connsiteY3" fmla="*/ 227584 h 448005"/>
              <a:gd name="connsiteX4" fmla="*/ 1370325 w 1629659"/>
              <a:gd name="connsiteY4" fmla="*/ 447923 h 448005"/>
              <a:gd name="connsiteX5" fmla="*/ 110270 w 1629659"/>
              <a:gd name="connsiteY5" fmla="*/ 443817 h 448005"/>
              <a:gd name="connsiteX6" fmla="*/ 26618 w 1629659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83709 w 1603098"/>
              <a:gd name="connsiteY5" fmla="*/ 443817 h 448005"/>
              <a:gd name="connsiteX6" fmla="*/ 57 w 1603098"/>
              <a:gd name="connsiteY6" fmla="*/ 224076 h 448005"/>
              <a:gd name="connsiteX0" fmla="*/ 17518 w 1620559"/>
              <a:gd name="connsiteY0" fmla="*/ 224076 h 448005"/>
              <a:gd name="connsiteX1" fmla="*/ 108661 w 1620559"/>
              <a:gd name="connsiteY1" fmla="*/ 3175 h 448005"/>
              <a:gd name="connsiteX2" fmla="*/ 1354875 w 1620559"/>
              <a:gd name="connsiteY2" fmla="*/ 0 h 448005"/>
              <a:gd name="connsiteX3" fmla="*/ 1620559 w 1620559"/>
              <a:gd name="connsiteY3" fmla="*/ 227584 h 448005"/>
              <a:gd name="connsiteX4" fmla="*/ 1361225 w 1620559"/>
              <a:gd name="connsiteY4" fmla="*/ 447923 h 448005"/>
              <a:gd name="connsiteX5" fmla="*/ 101170 w 1620559"/>
              <a:gd name="connsiteY5" fmla="*/ 443817 h 448005"/>
              <a:gd name="connsiteX6" fmla="*/ 17518 w 1620559"/>
              <a:gd name="connsiteY6" fmla="*/ 224076 h 448005"/>
              <a:gd name="connsiteX0" fmla="*/ 24 w 1603065"/>
              <a:gd name="connsiteY0" fmla="*/ 224076 h 448005"/>
              <a:gd name="connsiteX1" fmla="*/ 91167 w 1603065"/>
              <a:gd name="connsiteY1" fmla="*/ 3175 h 448005"/>
              <a:gd name="connsiteX2" fmla="*/ 1337381 w 1603065"/>
              <a:gd name="connsiteY2" fmla="*/ 0 h 448005"/>
              <a:gd name="connsiteX3" fmla="*/ 1603065 w 1603065"/>
              <a:gd name="connsiteY3" fmla="*/ 227584 h 448005"/>
              <a:gd name="connsiteX4" fmla="*/ 1343731 w 1603065"/>
              <a:gd name="connsiteY4" fmla="*/ 447923 h 448005"/>
              <a:gd name="connsiteX5" fmla="*/ 83676 w 1603065"/>
              <a:gd name="connsiteY5" fmla="*/ 443817 h 448005"/>
              <a:gd name="connsiteX6" fmla="*/ 24 w 1603065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74 w 1603115"/>
              <a:gd name="connsiteY0" fmla="*/ 224076 h 449928"/>
              <a:gd name="connsiteX1" fmla="*/ 91217 w 1603115"/>
              <a:gd name="connsiteY1" fmla="*/ 3175 h 449928"/>
              <a:gd name="connsiteX2" fmla="*/ 1337431 w 1603115"/>
              <a:gd name="connsiteY2" fmla="*/ 0 h 449928"/>
              <a:gd name="connsiteX3" fmla="*/ 1603115 w 1603115"/>
              <a:gd name="connsiteY3" fmla="*/ 227584 h 449928"/>
              <a:gd name="connsiteX4" fmla="*/ 1343781 w 1603115"/>
              <a:gd name="connsiteY4" fmla="*/ 447923 h 449928"/>
              <a:gd name="connsiteX5" fmla="*/ 91601 w 1603115"/>
              <a:gd name="connsiteY5" fmla="*/ 449222 h 449928"/>
              <a:gd name="connsiteX6" fmla="*/ 74 w 1603115"/>
              <a:gd name="connsiteY6" fmla="*/ 224076 h 449928"/>
              <a:gd name="connsiteX0" fmla="*/ 86 w 1603127"/>
              <a:gd name="connsiteY0" fmla="*/ 224076 h 449928"/>
              <a:gd name="connsiteX1" fmla="*/ 91229 w 1603127"/>
              <a:gd name="connsiteY1" fmla="*/ 3175 h 449928"/>
              <a:gd name="connsiteX2" fmla="*/ 1337443 w 1603127"/>
              <a:gd name="connsiteY2" fmla="*/ 0 h 449928"/>
              <a:gd name="connsiteX3" fmla="*/ 1603127 w 1603127"/>
              <a:gd name="connsiteY3" fmla="*/ 227584 h 449928"/>
              <a:gd name="connsiteX4" fmla="*/ 1343793 w 1603127"/>
              <a:gd name="connsiteY4" fmla="*/ 447923 h 449928"/>
              <a:gd name="connsiteX5" fmla="*/ 91613 w 1603127"/>
              <a:gd name="connsiteY5" fmla="*/ 449222 h 449928"/>
              <a:gd name="connsiteX6" fmla="*/ 86 w 1603127"/>
              <a:gd name="connsiteY6" fmla="*/ 224076 h 449928"/>
              <a:gd name="connsiteX0" fmla="*/ 86 w 1614309"/>
              <a:gd name="connsiteY0" fmla="*/ 220908 h 446760"/>
              <a:gd name="connsiteX1" fmla="*/ 91229 w 1614309"/>
              <a:gd name="connsiteY1" fmla="*/ 7 h 446760"/>
              <a:gd name="connsiteX2" fmla="*/ 1477616 w 1614309"/>
              <a:gd name="connsiteY2" fmla="*/ 2237 h 446760"/>
              <a:gd name="connsiteX3" fmla="*/ 1603127 w 1614309"/>
              <a:gd name="connsiteY3" fmla="*/ 224416 h 446760"/>
              <a:gd name="connsiteX4" fmla="*/ 1343793 w 1614309"/>
              <a:gd name="connsiteY4" fmla="*/ 444755 h 446760"/>
              <a:gd name="connsiteX5" fmla="*/ 91613 w 1614309"/>
              <a:gd name="connsiteY5" fmla="*/ 446054 h 446760"/>
              <a:gd name="connsiteX6" fmla="*/ 86 w 1614309"/>
              <a:gd name="connsiteY6" fmla="*/ 220908 h 446760"/>
              <a:gd name="connsiteX0" fmla="*/ 86 w 1603127"/>
              <a:gd name="connsiteY0" fmla="*/ 220908 h 446760"/>
              <a:gd name="connsiteX1" fmla="*/ 91229 w 1603127"/>
              <a:gd name="connsiteY1" fmla="*/ 7 h 446760"/>
              <a:gd name="connsiteX2" fmla="*/ 1477616 w 1603127"/>
              <a:gd name="connsiteY2" fmla="*/ 2237 h 446760"/>
              <a:gd name="connsiteX3" fmla="*/ 1603127 w 1603127"/>
              <a:gd name="connsiteY3" fmla="*/ 224416 h 446760"/>
              <a:gd name="connsiteX4" fmla="*/ 1343793 w 1603127"/>
              <a:gd name="connsiteY4" fmla="*/ 444755 h 446760"/>
              <a:gd name="connsiteX5" fmla="*/ 91613 w 1603127"/>
              <a:gd name="connsiteY5" fmla="*/ 446054 h 446760"/>
              <a:gd name="connsiteX6" fmla="*/ 86 w 1603127"/>
              <a:gd name="connsiteY6" fmla="*/ 220908 h 446760"/>
              <a:gd name="connsiteX0" fmla="*/ 86 w 1617920"/>
              <a:gd name="connsiteY0" fmla="*/ 220908 h 450238"/>
              <a:gd name="connsiteX1" fmla="*/ 91229 w 1617920"/>
              <a:gd name="connsiteY1" fmla="*/ 7 h 450238"/>
              <a:gd name="connsiteX2" fmla="*/ 1477616 w 1617920"/>
              <a:gd name="connsiteY2" fmla="*/ 2237 h 450238"/>
              <a:gd name="connsiteX3" fmla="*/ 1603127 w 1617920"/>
              <a:gd name="connsiteY3" fmla="*/ 224416 h 450238"/>
              <a:gd name="connsiteX4" fmla="*/ 1480817 w 1617920"/>
              <a:gd name="connsiteY4" fmla="*/ 450159 h 450238"/>
              <a:gd name="connsiteX5" fmla="*/ 91613 w 1617920"/>
              <a:gd name="connsiteY5" fmla="*/ 446054 h 450238"/>
              <a:gd name="connsiteX6" fmla="*/ 86 w 1617920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4808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5082"/>
              <a:gd name="connsiteY0" fmla="*/ 220908 h 450238"/>
              <a:gd name="connsiteX1" fmla="*/ 91229 w 1605082"/>
              <a:gd name="connsiteY1" fmla="*/ 7 h 450238"/>
              <a:gd name="connsiteX2" fmla="*/ 1505966 w 1605082"/>
              <a:gd name="connsiteY2" fmla="*/ 13047 h 450238"/>
              <a:gd name="connsiteX3" fmla="*/ 1603127 w 1605082"/>
              <a:gd name="connsiteY3" fmla="*/ 224416 h 450238"/>
              <a:gd name="connsiteX4" fmla="*/ 1518617 w 1605082"/>
              <a:gd name="connsiteY4" fmla="*/ 450159 h 450238"/>
              <a:gd name="connsiteX5" fmla="*/ 91613 w 1605082"/>
              <a:gd name="connsiteY5" fmla="*/ 446054 h 450238"/>
              <a:gd name="connsiteX6" fmla="*/ 86 w 1605082"/>
              <a:gd name="connsiteY6" fmla="*/ 220908 h 450238"/>
              <a:gd name="connsiteX0" fmla="*/ 86 w 1606127"/>
              <a:gd name="connsiteY0" fmla="*/ 220908 h 450238"/>
              <a:gd name="connsiteX1" fmla="*/ 91229 w 1606127"/>
              <a:gd name="connsiteY1" fmla="*/ 7 h 450238"/>
              <a:gd name="connsiteX2" fmla="*/ 1510691 w 1606127"/>
              <a:gd name="connsiteY2" fmla="*/ 7642 h 450238"/>
              <a:gd name="connsiteX3" fmla="*/ 1603127 w 1606127"/>
              <a:gd name="connsiteY3" fmla="*/ 224416 h 450238"/>
              <a:gd name="connsiteX4" fmla="*/ 1518617 w 1606127"/>
              <a:gd name="connsiteY4" fmla="*/ 450159 h 450238"/>
              <a:gd name="connsiteX5" fmla="*/ 91613 w 1606127"/>
              <a:gd name="connsiteY5" fmla="*/ 446054 h 450238"/>
              <a:gd name="connsiteX6" fmla="*/ 86 w 1606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510691 w 1603127"/>
              <a:gd name="connsiteY2" fmla="*/ 7642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48"/>
              <a:gd name="connsiteY0" fmla="*/ 220908 h 450244"/>
              <a:gd name="connsiteX1" fmla="*/ 91229 w 1603148"/>
              <a:gd name="connsiteY1" fmla="*/ 7 h 450244"/>
              <a:gd name="connsiteX2" fmla="*/ 1510691 w 1603148"/>
              <a:gd name="connsiteY2" fmla="*/ 7642 h 450244"/>
              <a:gd name="connsiteX3" fmla="*/ 1603127 w 1603148"/>
              <a:gd name="connsiteY3" fmla="*/ 224416 h 450244"/>
              <a:gd name="connsiteX4" fmla="*/ 1518617 w 1603148"/>
              <a:gd name="connsiteY4" fmla="*/ 450159 h 450244"/>
              <a:gd name="connsiteX5" fmla="*/ 91613 w 1603148"/>
              <a:gd name="connsiteY5" fmla="*/ 446054 h 450244"/>
              <a:gd name="connsiteX6" fmla="*/ 86 w 1603148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3167" h="450244">
                <a:moveTo>
                  <a:pt x="86" y="220908"/>
                </a:moveTo>
                <a:cubicBezTo>
                  <a:pt x="-977" y="70711"/>
                  <a:pt x="41031" y="-811"/>
                  <a:pt x="91229" y="7"/>
                </a:cubicBezTo>
                <a:lnTo>
                  <a:pt x="1510691" y="7642"/>
                </a:lnTo>
                <a:cubicBezTo>
                  <a:pt x="1576862" y="7643"/>
                  <a:pt x="1601552" y="106824"/>
                  <a:pt x="1603127" y="224416"/>
                </a:cubicBezTo>
                <a:cubicBezTo>
                  <a:pt x="1603982" y="329839"/>
                  <a:pt x="1591788" y="453971"/>
                  <a:pt x="1518617" y="450159"/>
                </a:cubicBezTo>
                <a:lnTo>
                  <a:pt x="91613" y="446054"/>
                </a:lnTo>
                <a:cubicBezTo>
                  <a:pt x="40039" y="455427"/>
                  <a:pt x="-2171" y="371056"/>
                  <a:pt x="86" y="220908"/>
                </a:cubicBezTo>
                <a:close/>
              </a:path>
            </a:pathLst>
          </a:custGeom>
          <a:solidFill>
            <a:srgbClr val="1523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Helvetica Neue"/>
                <a:cs typeface="Helvetica Neue"/>
              </a:rPr>
              <a:t>Point administratif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403648" y="1484784"/>
            <a:ext cx="63367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Personnel UN 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002060"/>
                </a:solidFill>
              </a:rPr>
              <a:t>Copie du passeport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Les autres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Date de naissance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N° INSEE (13 chiffres + clé)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Adresse domicile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RIB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Copie du passeport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Ordre de mission sans frais de l'employeur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60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4"/>
          <p:cNvSpPr/>
          <p:nvPr/>
        </p:nvSpPr>
        <p:spPr>
          <a:xfrm>
            <a:off x="1907704" y="188640"/>
            <a:ext cx="5645265" cy="792088"/>
          </a:xfrm>
          <a:custGeom>
            <a:avLst/>
            <a:gdLst>
              <a:gd name="connsiteX0" fmla="*/ 0 w 1613112"/>
              <a:gd name="connsiteY0" fmla="*/ 72009 h 432048"/>
              <a:gd name="connsiteX1" fmla="*/ 720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720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418 h 432257"/>
              <a:gd name="connsiteX1" fmla="*/ 211709 w 1613112"/>
              <a:gd name="connsiteY1" fmla="*/ 209 h 432257"/>
              <a:gd name="connsiteX2" fmla="*/ 1541103 w 1613112"/>
              <a:gd name="connsiteY2" fmla="*/ 209 h 432257"/>
              <a:gd name="connsiteX3" fmla="*/ 1613112 w 1613112"/>
              <a:gd name="connsiteY3" fmla="*/ 72218 h 432257"/>
              <a:gd name="connsiteX4" fmla="*/ 1613112 w 1613112"/>
              <a:gd name="connsiteY4" fmla="*/ 360248 h 432257"/>
              <a:gd name="connsiteX5" fmla="*/ 1541103 w 1613112"/>
              <a:gd name="connsiteY5" fmla="*/ 432257 h 432257"/>
              <a:gd name="connsiteX6" fmla="*/ 72009 w 1613112"/>
              <a:gd name="connsiteY6" fmla="*/ 432257 h 432257"/>
              <a:gd name="connsiteX7" fmla="*/ 0 w 1613112"/>
              <a:gd name="connsiteY7" fmla="*/ 360248 h 432257"/>
              <a:gd name="connsiteX8" fmla="*/ 0 w 1613112"/>
              <a:gd name="connsiteY8" fmla="*/ 148418 h 432257"/>
              <a:gd name="connsiteX0" fmla="*/ 0 w 1613112"/>
              <a:gd name="connsiteY0" fmla="*/ 183242 h 432156"/>
              <a:gd name="connsiteX1" fmla="*/ 211709 w 1613112"/>
              <a:gd name="connsiteY1" fmla="*/ 108 h 432156"/>
              <a:gd name="connsiteX2" fmla="*/ 1541103 w 1613112"/>
              <a:gd name="connsiteY2" fmla="*/ 108 h 432156"/>
              <a:gd name="connsiteX3" fmla="*/ 1613112 w 1613112"/>
              <a:gd name="connsiteY3" fmla="*/ 72117 h 432156"/>
              <a:gd name="connsiteX4" fmla="*/ 1613112 w 1613112"/>
              <a:gd name="connsiteY4" fmla="*/ 360147 h 432156"/>
              <a:gd name="connsiteX5" fmla="*/ 1541103 w 1613112"/>
              <a:gd name="connsiteY5" fmla="*/ 432156 h 432156"/>
              <a:gd name="connsiteX6" fmla="*/ 72009 w 1613112"/>
              <a:gd name="connsiteY6" fmla="*/ 432156 h 432156"/>
              <a:gd name="connsiteX7" fmla="*/ 0 w 1613112"/>
              <a:gd name="connsiteY7" fmla="*/ 360147 h 432156"/>
              <a:gd name="connsiteX8" fmla="*/ 0 w 1613112"/>
              <a:gd name="connsiteY8" fmla="*/ 183242 h 432156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7748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6309 h 435223"/>
              <a:gd name="connsiteX1" fmla="*/ 211709 w 1613112"/>
              <a:gd name="connsiteY1" fmla="*/ 3175 h 435223"/>
              <a:gd name="connsiteX2" fmla="*/ 1379178 w 1613112"/>
              <a:gd name="connsiteY2" fmla="*/ 0 h 435223"/>
              <a:gd name="connsiteX3" fmla="*/ 1613112 w 1613112"/>
              <a:gd name="connsiteY3" fmla="*/ 75184 h 435223"/>
              <a:gd name="connsiteX4" fmla="*/ 1613112 w 1613112"/>
              <a:gd name="connsiteY4" fmla="*/ 363214 h 435223"/>
              <a:gd name="connsiteX5" fmla="*/ 1541103 w 1613112"/>
              <a:gd name="connsiteY5" fmla="*/ 435223 h 435223"/>
              <a:gd name="connsiteX6" fmla="*/ 205359 w 1613112"/>
              <a:gd name="connsiteY6" fmla="*/ 435223 h 435223"/>
              <a:gd name="connsiteX7" fmla="*/ 0 w 1613112"/>
              <a:gd name="connsiteY7" fmla="*/ 248914 h 435223"/>
              <a:gd name="connsiteX8" fmla="*/ 0 w 1613112"/>
              <a:gd name="connsiteY8" fmla="*/ 186309 h 435223"/>
              <a:gd name="connsiteX0" fmla="*/ 0 w 1613112"/>
              <a:gd name="connsiteY0" fmla="*/ 186492 h 435406"/>
              <a:gd name="connsiteX1" fmla="*/ 211709 w 1613112"/>
              <a:gd name="connsiteY1" fmla="*/ 3358 h 435406"/>
              <a:gd name="connsiteX2" fmla="*/ 1379178 w 1613112"/>
              <a:gd name="connsiteY2" fmla="*/ 183 h 435406"/>
              <a:gd name="connsiteX3" fmla="*/ 1613112 w 1613112"/>
              <a:gd name="connsiteY3" fmla="*/ 75367 h 435406"/>
              <a:gd name="connsiteX4" fmla="*/ 1613112 w 1613112"/>
              <a:gd name="connsiteY4" fmla="*/ 363397 h 435406"/>
              <a:gd name="connsiteX5" fmla="*/ 1541103 w 1613112"/>
              <a:gd name="connsiteY5" fmla="*/ 435406 h 435406"/>
              <a:gd name="connsiteX6" fmla="*/ 205359 w 1613112"/>
              <a:gd name="connsiteY6" fmla="*/ 435406 h 435406"/>
              <a:gd name="connsiteX7" fmla="*/ 0 w 1613112"/>
              <a:gd name="connsiteY7" fmla="*/ 249097 h 435406"/>
              <a:gd name="connsiteX8" fmla="*/ 0 w 1613112"/>
              <a:gd name="connsiteY8" fmla="*/ 186492 h 435406"/>
              <a:gd name="connsiteX0" fmla="*/ 0 w 1613112"/>
              <a:gd name="connsiteY0" fmla="*/ 186364 h 435278"/>
              <a:gd name="connsiteX1" fmla="*/ 211709 w 1613112"/>
              <a:gd name="connsiteY1" fmla="*/ 3230 h 435278"/>
              <a:gd name="connsiteX2" fmla="*/ 1379178 w 1613112"/>
              <a:gd name="connsiteY2" fmla="*/ 55 h 435278"/>
              <a:gd name="connsiteX3" fmla="*/ 1613112 w 1613112"/>
              <a:gd name="connsiteY3" fmla="*/ 173664 h 435278"/>
              <a:gd name="connsiteX4" fmla="*/ 1613112 w 1613112"/>
              <a:gd name="connsiteY4" fmla="*/ 363269 h 435278"/>
              <a:gd name="connsiteX5" fmla="*/ 1541103 w 1613112"/>
              <a:gd name="connsiteY5" fmla="*/ 435278 h 435278"/>
              <a:gd name="connsiteX6" fmla="*/ 205359 w 1613112"/>
              <a:gd name="connsiteY6" fmla="*/ 435278 h 435278"/>
              <a:gd name="connsiteX7" fmla="*/ 0 w 1613112"/>
              <a:gd name="connsiteY7" fmla="*/ 248969 h 435278"/>
              <a:gd name="connsiteX8" fmla="*/ 0 w 1613112"/>
              <a:gd name="connsiteY8" fmla="*/ 186364 h 43527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13112 w 1613188"/>
              <a:gd name="connsiteY4" fmla="*/ 36330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0035"/>
              <a:gd name="connsiteY0" fmla="*/ 186401 h 435315"/>
              <a:gd name="connsiteX1" fmla="*/ 211709 w 1610035"/>
              <a:gd name="connsiteY1" fmla="*/ 3267 h 435315"/>
              <a:gd name="connsiteX2" fmla="*/ 1379178 w 1610035"/>
              <a:gd name="connsiteY2" fmla="*/ 92 h 435315"/>
              <a:gd name="connsiteX3" fmla="*/ 1609937 w 1610035"/>
              <a:gd name="connsiteY3" fmla="*/ 176876 h 435315"/>
              <a:gd name="connsiteX4" fmla="*/ 1609937 w 1610035"/>
              <a:gd name="connsiteY4" fmla="*/ 255356 h 435315"/>
              <a:gd name="connsiteX5" fmla="*/ 1388703 w 1610035"/>
              <a:gd name="connsiteY5" fmla="*/ 435315 h 435315"/>
              <a:gd name="connsiteX6" fmla="*/ 205359 w 1610035"/>
              <a:gd name="connsiteY6" fmla="*/ 435315 h 435315"/>
              <a:gd name="connsiteX7" fmla="*/ 0 w 1610035"/>
              <a:gd name="connsiteY7" fmla="*/ 249006 h 435315"/>
              <a:gd name="connsiteX8" fmla="*/ 0 w 1610035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6350 w 1606841"/>
              <a:gd name="connsiteY0" fmla="*/ 2054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6350 w 1606841"/>
              <a:gd name="connsiteY8" fmla="*/ 205451 h 435315"/>
              <a:gd name="connsiteX0" fmla="*/ 3175 w 1606841"/>
              <a:gd name="connsiteY0" fmla="*/ 221326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21326 h 435315"/>
              <a:gd name="connsiteX0" fmla="*/ 3175 w 1606841"/>
              <a:gd name="connsiteY0" fmla="*/ 221301 h 435290"/>
              <a:gd name="connsiteX1" fmla="*/ 208534 w 1606841"/>
              <a:gd name="connsiteY1" fmla="*/ 3242 h 435290"/>
              <a:gd name="connsiteX2" fmla="*/ 1376003 w 1606841"/>
              <a:gd name="connsiteY2" fmla="*/ 67 h 435290"/>
              <a:gd name="connsiteX3" fmla="*/ 1606762 w 1606841"/>
              <a:gd name="connsiteY3" fmla="*/ 208601 h 435290"/>
              <a:gd name="connsiteX4" fmla="*/ 1603587 w 1606841"/>
              <a:gd name="connsiteY4" fmla="*/ 236281 h 435290"/>
              <a:gd name="connsiteX5" fmla="*/ 1385528 w 1606841"/>
              <a:gd name="connsiteY5" fmla="*/ 435290 h 435290"/>
              <a:gd name="connsiteX6" fmla="*/ 221234 w 1606841"/>
              <a:gd name="connsiteY6" fmla="*/ 432115 h 435290"/>
              <a:gd name="connsiteX7" fmla="*/ 0 w 1606841"/>
              <a:gd name="connsiteY7" fmla="*/ 217231 h 435290"/>
              <a:gd name="connsiteX8" fmla="*/ 3175 w 1606841"/>
              <a:gd name="connsiteY8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3587 w 1607097"/>
              <a:gd name="connsiteY4" fmla="*/ 23621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9937"/>
              <a:gd name="connsiteY0" fmla="*/ 221234 h 435223"/>
              <a:gd name="connsiteX1" fmla="*/ 208534 w 1609937"/>
              <a:gd name="connsiteY1" fmla="*/ 3175 h 435223"/>
              <a:gd name="connsiteX2" fmla="*/ 1376003 w 1609937"/>
              <a:gd name="connsiteY2" fmla="*/ 0 h 435223"/>
              <a:gd name="connsiteX3" fmla="*/ 1606762 w 1609937"/>
              <a:gd name="connsiteY3" fmla="*/ 208534 h 435223"/>
              <a:gd name="connsiteX4" fmla="*/ 1609937 w 1609937"/>
              <a:gd name="connsiteY4" fmla="*/ 204464 h 435223"/>
              <a:gd name="connsiteX5" fmla="*/ 1607097 w 1609937"/>
              <a:gd name="connsiteY5" fmla="*/ 212303 h 435223"/>
              <a:gd name="connsiteX6" fmla="*/ 1385528 w 1609937"/>
              <a:gd name="connsiteY6" fmla="*/ 435223 h 435223"/>
              <a:gd name="connsiteX7" fmla="*/ 221234 w 1609937"/>
              <a:gd name="connsiteY7" fmla="*/ 432048 h 435223"/>
              <a:gd name="connsiteX8" fmla="*/ 0 w 1609937"/>
              <a:gd name="connsiteY8" fmla="*/ 217164 h 435223"/>
              <a:gd name="connsiteX9" fmla="*/ 3175 w 1609937"/>
              <a:gd name="connsiteY9" fmla="*/ 221234 h 435223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6762 w 1607097"/>
              <a:gd name="connsiteY4" fmla="*/ 21716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0 w 1603922"/>
              <a:gd name="connsiteY0" fmla="*/ 2371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0 w 1603922"/>
              <a:gd name="connsiteY9" fmla="*/ 237109 h 438398"/>
              <a:gd name="connsiteX0" fmla="*/ 3175 w 1603922"/>
              <a:gd name="connsiteY0" fmla="*/ 2339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33934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952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9525 w 1603922"/>
              <a:gd name="connsiteY9" fmla="*/ 224409 h 438398"/>
              <a:gd name="connsiteX0" fmla="*/ 0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3175 w 1607097"/>
              <a:gd name="connsiteY8" fmla="*/ 223514 h 438398"/>
              <a:gd name="connsiteX9" fmla="*/ 0 w 1607097"/>
              <a:gd name="connsiteY9" fmla="*/ 224409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27584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0 w 1603922"/>
              <a:gd name="connsiteY0" fmla="*/ 2180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0 w 1603922"/>
              <a:gd name="connsiteY9" fmla="*/ 218059 h 441671"/>
              <a:gd name="connsiteX0" fmla="*/ 0 w 1603922"/>
              <a:gd name="connsiteY0" fmla="*/ 218059 h 441703"/>
              <a:gd name="connsiteX1" fmla="*/ 268859 w 1603922"/>
              <a:gd name="connsiteY1" fmla="*/ 0 h 441703"/>
              <a:gd name="connsiteX2" fmla="*/ 1372828 w 1603922"/>
              <a:gd name="connsiteY2" fmla="*/ 6350 h 441703"/>
              <a:gd name="connsiteX3" fmla="*/ 1603587 w 1603922"/>
              <a:gd name="connsiteY3" fmla="*/ 214884 h 441703"/>
              <a:gd name="connsiteX4" fmla="*/ 1603587 w 1603922"/>
              <a:gd name="connsiteY4" fmla="*/ 223514 h 441703"/>
              <a:gd name="connsiteX5" fmla="*/ 1603922 w 1603922"/>
              <a:gd name="connsiteY5" fmla="*/ 218653 h 441703"/>
              <a:gd name="connsiteX6" fmla="*/ 1382353 w 1603922"/>
              <a:gd name="connsiteY6" fmla="*/ 441573 h 441703"/>
              <a:gd name="connsiteX7" fmla="*/ 297434 w 1603922"/>
              <a:gd name="connsiteY7" fmla="*/ 441573 h 441703"/>
              <a:gd name="connsiteX8" fmla="*/ 0 w 1603922"/>
              <a:gd name="connsiteY8" fmla="*/ 226689 h 441703"/>
              <a:gd name="connsiteX9" fmla="*/ 0 w 1603922"/>
              <a:gd name="connsiteY9" fmla="*/ 218059 h 441703"/>
              <a:gd name="connsiteX0" fmla="*/ 0 w 1603922"/>
              <a:gd name="connsiteY0" fmla="*/ 218059 h 441837"/>
              <a:gd name="connsiteX1" fmla="*/ 268859 w 1603922"/>
              <a:gd name="connsiteY1" fmla="*/ 0 h 441837"/>
              <a:gd name="connsiteX2" fmla="*/ 1372828 w 1603922"/>
              <a:gd name="connsiteY2" fmla="*/ 6350 h 441837"/>
              <a:gd name="connsiteX3" fmla="*/ 1603587 w 1603922"/>
              <a:gd name="connsiteY3" fmla="*/ 214884 h 441837"/>
              <a:gd name="connsiteX4" fmla="*/ 1603587 w 1603922"/>
              <a:gd name="connsiteY4" fmla="*/ 223514 h 441837"/>
              <a:gd name="connsiteX5" fmla="*/ 1603922 w 1603922"/>
              <a:gd name="connsiteY5" fmla="*/ 218653 h 441837"/>
              <a:gd name="connsiteX6" fmla="*/ 1382353 w 1603922"/>
              <a:gd name="connsiteY6" fmla="*/ 441573 h 441837"/>
              <a:gd name="connsiteX7" fmla="*/ 297434 w 1603922"/>
              <a:gd name="connsiteY7" fmla="*/ 441573 h 441837"/>
              <a:gd name="connsiteX8" fmla="*/ 0 w 1603922"/>
              <a:gd name="connsiteY8" fmla="*/ 226689 h 441837"/>
              <a:gd name="connsiteX9" fmla="*/ 0 w 1603922"/>
              <a:gd name="connsiteY9" fmla="*/ 218059 h 441837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9015 h 442620"/>
              <a:gd name="connsiteX1" fmla="*/ 268859 w 1603922"/>
              <a:gd name="connsiteY1" fmla="*/ 956 h 442620"/>
              <a:gd name="connsiteX2" fmla="*/ 1372828 w 1603922"/>
              <a:gd name="connsiteY2" fmla="*/ 7306 h 442620"/>
              <a:gd name="connsiteX3" fmla="*/ 1603587 w 1603922"/>
              <a:gd name="connsiteY3" fmla="*/ 215840 h 442620"/>
              <a:gd name="connsiteX4" fmla="*/ 1603587 w 1603922"/>
              <a:gd name="connsiteY4" fmla="*/ 224470 h 442620"/>
              <a:gd name="connsiteX5" fmla="*/ 1603922 w 1603922"/>
              <a:gd name="connsiteY5" fmla="*/ 219609 h 442620"/>
              <a:gd name="connsiteX6" fmla="*/ 1382353 w 1603922"/>
              <a:gd name="connsiteY6" fmla="*/ 442529 h 442620"/>
              <a:gd name="connsiteX7" fmla="*/ 297434 w 1603922"/>
              <a:gd name="connsiteY7" fmla="*/ 442529 h 442620"/>
              <a:gd name="connsiteX8" fmla="*/ 0 w 1603922"/>
              <a:gd name="connsiteY8" fmla="*/ 227645 h 442620"/>
              <a:gd name="connsiteX9" fmla="*/ 0 w 1603922"/>
              <a:gd name="connsiteY9" fmla="*/ 219015 h 442620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39068 w 1642990"/>
              <a:gd name="connsiteY0" fmla="*/ 218059 h 441736"/>
              <a:gd name="connsiteX1" fmla="*/ 342852 w 1642990"/>
              <a:gd name="connsiteY1" fmla="*/ 0 h 441736"/>
              <a:gd name="connsiteX2" fmla="*/ 1411896 w 1642990"/>
              <a:gd name="connsiteY2" fmla="*/ 6350 h 441736"/>
              <a:gd name="connsiteX3" fmla="*/ 1642655 w 1642990"/>
              <a:gd name="connsiteY3" fmla="*/ 214884 h 441736"/>
              <a:gd name="connsiteX4" fmla="*/ 1642655 w 1642990"/>
              <a:gd name="connsiteY4" fmla="*/ 223514 h 441736"/>
              <a:gd name="connsiteX5" fmla="*/ 1642990 w 1642990"/>
              <a:gd name="connsiteY5" fmla="*/ 218653 h 441736"/>
              <a:gd name="connsiteX6" fmla="*/ 1421421 w 1642990"/>
              <a:gd name="connsiteY6" fmla="*/ 441573 h 441736"/>
              <a:gd name="connsiteX7" fmla="*/ 336502 w 1642990"/>
              <a:gd name="connsiteY7" fmla="*/ 441573 h 441736"/>
              <a:gd name="connsiteX8" fmla="*/ 36439 w 1642990"/>
              <a:gd name="connsiteY8" fmla="*/ 220901 h 441736"/>
              <a:gd name="connsiteX9" fmla="*/ 39068 w 1642990"/>
              <a:gd name="connsiteY9" fmla="*/ 218059 h 441736"/>
              <a:gd name="connsiteX0" fmla="*/ 39068 w 1642731"/>
              <a:gd name="connsiteY0" fmla="*/ 218059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18059 h 441736"/>
              <a:gd name="connsiteX0" fmla="*/ 39068 w 1642731"/>
              <a:gd name="connsiteY0" fmla="*/ 221234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21234 h 441736"/>
              <a:gd name="connsiteX0" fmla="*/ 24745 w 1628408"/>
              <a:gd name="connsiteY0" fmla="*/ 221234 h 441736"/>
              <a:gd name="connsiteX1" fmla="*/ 328529 w 1628408"/>
              <a:gd name="connsiteY1" fmla="*/ 0 h 441736"/>
              <a:gd name="connsiteX2" fmla="*/ 1397573 w 1628408"/>
              <a:gd name="connsiteY2" fmla="*/ 6350 h 441736"/>
              <a:gd name="connsiteX3" fmla="*/ 1628332 w 1628408"/>
              <a:gd name="connsiteY3" fmla="*/ 214884 h 441736"/>
              <a:gd name="connsiteX4" fmla="*/ 1628332 w 1628408"/>
              <a:gd name="connsiteY4" fmla="*/ 223514 h 441736"/>
              <a:gd name="connsiteX5" fmla="*/ 1407098 w 1628408"/>
              <a:gd name="connsiteY5" fmla="*/ 441573 h 441736"/>
              <a:gd name="connsiteX6" fmla="*/ 322179 w 1628408"/>
              <a:gd name="connsiteY6" fmla="*/ 441573 h 441736"/>
              <a:gd name="connsiteX7" fmla="*/ 22116 w 1628408"/>
              <a:gd name="connsiteY7" fmla="*/ 220901 h 441736"/>
              <a:gd name="connsiteX8" fmla="*/ 24745 w 1628408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24057 w 1627720"/>
              <a:gd name="connsiteY0" fmla="*/ 221234 h 441736"/>
              <a:gd name="connsiteX1" fmla="*/ 327841 w 1627720"/>
              <a:gd name="connsiteY1" fmla="*/ 0 h 441736"/>
              <a:gd name="connsiteX2" fmla="*/ 1396885 w 1627720"/>
              <a:gd name="connsiteY2" fmla="*/ 6350 h 441736"/>
              <a:gd name="connsiteX3" fmla="*/ 1627644 w 1627720"/>
              <a:gd name="connsiteY3" fmla="*/ 214884 h 441736"/>
              <a:gd name="connsiteX4" fmla="*/ 1627644 w 1627720"/>
              <a:gd name="connsiteY4" fmla="*/ 223514 h 441736"/>
              <a:gd name="connsiteX5" fmla="*/ 1406410 w 1627720"/>
              <a:gd name="connsiteY5" fmla="*/ 441573 h 441736"/>
              <a:gd name="connsiteX6" fmla="*/ 321491 w 1627720"/>
              <a:gd name="connsiteY6" fmla="*/ 441573 h 441736"/>
              <a:gd name="connsiteX7" fmla="*/ 21428 w 1627720"/>
              <a:gd name="connsiteY7" fmla="*/ 220901 h 441736"/>
              <a:gd name="connsiteX8" fmla="*/ 24057 w 1627720"/>
              <a:gd name="connsiteY8" fmla="*/ 221234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606216 w 1606292"/>
              <a:gd name="connsiteY4" fmla="*/ 223514 h 442079"/>
              <a:gd name="connsiteX5" fmla="*/ 1384982 w 1606292"/>
              <a:gd name="connsiteY5" fmla="*/ 441573 h 442079"/>
              <a:gd name="connsiteX6" fmla="*/ 325463 w 1606292"/>
              <a:gd name="connsiteY6" fmla="*/ 441573 h 442079"/>
              <a:gd name="connsiteX7" fmla="*/ 0 w 1606292"/>
              <a:gd name="connsiteY7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3254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2746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754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36"/>
              <a:gd name="connsiteY0" fmla="*/ 217726 h 438401"/>
              <a:gd name="connsiteX1" fmla="*/ 255631 w 1606336"/>
              <a:gd name="connsiteY1" fmla="*/ 0 h 438401"/>
              <a:gd name="connsiteX2" fmla="*/ 1400875 w 1606336"/>
              <a:gd name="connsiteY2" fmla="*/ 3175 h 438401"/>
              <a:gd name="connsiteX3" fmla="*/ 1606234 w 1606336"/>
              <a:gd name="connsiteY3" fmla="*/ 211709 h 438401"/>
              <a:gd name="connsiteX4" fmla="*/ 1385000 w 1606336"/>
              <a:gd name="connsiteY4" fmla="*/ 438398 h 438401"/>
              <a:gd name="connsiteX5" fmla="*/ 274681 w 1606336"/>
              <a:gd name="connsiteY5" fmla="*/ 438398 h 438401"/>
              <a:gd name="connsiteX6" fmla="*/ 18 w 1606336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289"/>
              <a:gd name="connsiteY0" fmla="*/ 217726 h 438401"/>
              <a:gd name="connsiteX1" fmla="*/ 255631 w 1606289"/>
              <a:gd name="connsiteY1" fmla="*/ 0 h 438401"/>
              <a:gd name="connsiteX2" fmla="*/ 1362775 w 1606289"/>
              <a:gd name="connsiteY2" fmla="*/ 6350 h 438401"/>
              <a:gd name="connsiteX3" fmla="*/ 1606234 w 1606289"/>
              <a:gd name="connsiteY3" fmla="*/ 211709 h 438401"/>
              <a:gd name="connsiteX4" fmla="*/ 1416750 w 1606289"/>
              <a:gd name="connsiteY4" fmla="*/ 435223 h 438401"/>
              <a:gd name="connsiteX5" fmla="*/ 274681 w 1606289"/>
              <a:gd name="connsiteY5" fmla="*/ 438398 h 438401"/>
              <a:gd name="connsiteX6" fmla="*/ 18 w 1606289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758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123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15"/>
              <a:gd name="connsiteY0" fmla="*/ 217726 h 438401"/>
              <a:gd name="connsiteX1" fmla="*/ 255631 w 1603115"/>
              <a:gd name="connsiteY1" fmla="*/ 0 h 438401"/>
              <a:gd name="connsiteX2" fmla="*/ 1362775 w 1603115"/>
              <a:gd name="connsiteY2" fmla="*/ 6350 h 438401"/>
              <a:gd name="connsiteX3" fmla="*/ 1603059 w 1603115"/>
              <a:gd name="connsiteY3" fmla="*/ 221234 h 438401"/>
              <a:gd name="connsiteX4" fmla="*/ 1375475 w 1603115"/>
              <a:gd name="connsiteY4" fmla="*/ 435223 h 438401"/>
              <a:gd name="connsiteX5" fmla="*/ 274681 w 1603115"/>
              <a:gd name="connsiteY5" fmla="*/ 438398 h 438401"/>
              <a:gd name="connsiteX6" fmla="*/ 18 w 1603115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62775 w 1603097"/>
              <a:gd name="connsiteY2" fmla="*/ 6350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104"/>
              <a:gd name="connsiteY0" fmla="*/ 217726 h 438401"/>
              <a:gd name="connsiteX1" fmla="*/ 255631 w 1603104"/>
              <a:gd name="connsiteY1" fmla="*/ 0 h 438401"/>
              <a:gd name="connsiteX2" fmla="*/ 1340550 w 1603104"/>
              <a:gd name="connsiteY2" fmla="*/ 3175 h 438401"/>
              <a:gd name="connsiteX3" fmla="*/ 1603059 w 1603104"/>
              <a:gd name="connsiteY3" fmla="*/ 221234 h 438401"/>
              <a:gd name="connsiteX4" fmla="*/ 1337375 w 1603104"/>
              <a:gd name="connsiteY4" fmla="*/ 438398 h 438401"/>
              <a:gd name="connsiteX5" fmla="*/ 274681 w 1603104"/>
              <a:gd name="connsiteY5" fmla="*/ 438398 h 438401"/>
              <a:gd name="connsiteX6" fmla="*/ 18 w 1603104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157"/>
              <a:gd name="connsiteY0" fmla="*/ 217726 h 438401"/>
              <a:gd name="connsiteX1" fmla="*/ 255631 w 1603157"/>
              <a:gd name="connsiteY1" fmla="*/ 0 h 438401"/>
              <a:gd name="connsiteX2" fmla="*/ 1340550 w 1603157"/>
              <a:gd name="connsiteY2" fmla="*/ 3175 h 438401"/>
              <a:gd name="connsiteX3" fmla="*/ 1603059 w 1603157"/>
              <a:gd name="connsiteY3" fmla="*/ 221234 h 438401"/>
              <a:gd name="connsiteX4" fmla="*/ 1337375 w 1603157"/>
              <a:gd name="connsiteY4" fmla="*/ 438398 h 438401"/>
              <a:gd name="connsiteX5" fmla="*/ 274681 w 1603157"/>
              <a:gd name="connsiteY5" fmla="*/ 438398 h 438401"/>
              <a:gd name="connsiteX6" fmla="*/ 18 w 1603157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627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421"/>
              <a:gd name="connsiteY0" fmla="*/ 224135 h 444810"/>
              <a:gd name="connsiteX1" fmla="*/ 255631 w 1603421"/>
              <a:gd name="connsiteY1" fmla="*/ 6409 h 444810"/>
              <a:gd name="connsiteX2" fmla="*/ 1337375 w 1603421"/>
              <a:gd name="connsiteY2" fmla="*/ 59 h 444810"/>
              <a:gd name="connsiteX3" fmla="*/ 1603059 w 1603421"/>
              <a:gd name="connsiteY3" fmla="*/ 227643 h 444810"/>
              <a:gd name="connsiteX4" fmla="*/ 1365950 w 1603421"/>
              <a:gd name="connsiteY4" fmla="*/ 444807 h 444810"/>
              <a:gd name="connsiteX5" fmla="*/ 274681 w 1603421"/>
              <a:gd name="connsiteY5" fmla="*/ 444807 h 444810"/>
              <a:gd name="connsiteX6" fmla="*/ 18 w 1603421"/>
              <a:gd name="connsiteY6" fmla="*/ 224135 h 444810"/>
              <a:gd name="connsiteX0" fmla="*/ 18 w 1603059"/>
              <a:gd name="connsiteY0" fmla="*/ 224130 h 444805"/>
              <a:gd name="connsiteX1" fmla="*/ 255631 w 1603059"/>
              <a:gd name="connsiteY1" fmla="*/ 6404 h 444805"/>
              <a:gd name="connsiteX2" fmla="*/ 1337375 w 1603059"/>
              <a:gd name="connsiteY2" fmla="*/ 54 h 444805"/>
              <a:gd name="connsiteX3" fmla="*/ 1603059 w 1603059"/>
              <a:gd name="connsiteY3" fmla="*/ 227638 h 444805"/>
              <a:gd name="connsiteX4" fmla="*/ 1365950 w 1603059"/>
              <a:gd name="connsiteY4" fmla="*/ 444802 h 444805"/>
              <a:gd name="connsiteX5" fmla="*/ 274681 w 1603059"/>
              <a:gd name="connsiteY5" fmla="*/ 444802 h 444805"/>
              <a:gd name="connsiteX6" fmla="*/ 18 w 1603059"/>
              <a:gd name="connsiteY6" fmla="*/ 224130 h 444805"/>
              <a:gd name="connsiteX0" fmla="*/ 18 w 1603059"/>
              <a:gd name="connsiteY0" fmla="*/ 224076 h 444751"/>
              <a:gd name="connsiteX1" fmla="*/ 255631 w 1603059"/>
              <a:gd name="connsiteY1" fmla="*/ 6350 h 444751"/>
              <a:gd name="connsiteX2" fmla="*/ 1337375 w 1603059"/>
              <a:gd name="connsiteY2" fmla="*/ 0 h 444751"/>
              <a:gd name="connsiteX3" fmla="*/ 1603059 w 1603059"/>
              <a:gd name="connsiteY3" fmla="*/ 227584 h 444751"/>
              <a:gd name="connsiteX4" fmla="*/ 1365950 w 1603059"/>
              <a:gd name="connsiteY4" fmla="*/ 444748 h 444751"/>
              <a:gd name="connsiteX5" fmla="*/ 274681 w 1603059"/>
              <a:gd name="connsiteY5" fmla="*/ 444748 h 444751"/>
              <a:gd name="connsiteX6" fmla="*/ 18 w 1603059"/>
              <a:gd name="connsiteY6" fmla="*/ 224076 h 444751"/>
              <a:gd name="connsiteX0" fmla="*/ 18 w 1603059"/>
              <a:gd name="connsiteY0" fmla="*/ 224076 h 444832"/>
              <a:gd name="connsiteX1" fmla="*/ 255631 w 1603059"/>
              <a:gd name="connsiteY1" fmla="*/ 6350 h 444832"/>
              <a:gd name="connsiteX2" fmla="*/ 1337375 w 1603059"/>
              <a:gd name="connsiteY2" fmla="*/ 0 h 444832"/>
              <a:gd name="connsiteX3" fmla="*/ 1603059 w 1603059"/>
              <a:gd name="connsiteY3" fmla="*/ 227584 h 444832"/>
              <a:gd name="connsiteX4" fmla="*/ 1365950 w 1603059"/>
              <a:gd name="connsiteY4" fmla="*/ 444748 h 444832"/>
              <a:gd name="connsiteX5" fmla="*/ 274681 w 1603059"/>
              <a:gd name="connsiteY5" fmla="*/ 444748 h 444832"/>
              <a:gd name="connsiteX6" fmla="*/ 18 w 1603059"/>
              <a:gd name="connsiteY6" fmla="*/ 224076 h 444832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3 w 1603054"/>
              <a:gd name="connsiteY0" fmla="*/ 224076 h 448005"/>
              <a:gd name="connsiteX1" fmla="*/ 277851 w 1603054"/>
              <a:gd name="connsiteY1" fmla="*/ 3175 h 448005"/>
              <a:gd name="connsiteX2" fmla="*/ 1337370 w 1603054"/>
              <a:gd name="connsiteY2" fmla="*/ 0 h 448005"/>
              <a:gd name="connsiteX3" fmla="*/ 1603054 w 1603054"/>
              <a:gd name="connsiteY3" fmla="*/ 227584 h 448005"/>
              <a:gd name="connsiteX4" fmla="*/ 1343720 w 1603054"/>
              <a:gd name="connsiteY4" fmla="*/ 447923 h 448005"/>
              <a:gd name="connsiteX5" fmla="*/ 303251 w 1603054"/>
              <a:gd name="connsiteY5" fmla="*/ 441573 h 448005"/>
              <a:gd name="connsiteX6" fmla="*/ 13 w 1603054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303256 w 1603059"/>
              <a:gd name="connsiteY5" fmla="*/ 441573 h 448005"/>
              <a:gd name="connsiteX6" fmla="*/ 18 w 1603059"/>
              <a:gd name="connsiteY6" fmla="*/ 224076 h 448005"/>
              <a:gd name="connsiteX0" fmla="*/ 18 w 1603059"/>
              <a:gd name="connsiteY0" fmla="*/ 224076 h 451098"/>
              <a:gd name="connsiteX1" fmla="*/ 277856 w 1603059"/>
              <a:gd name="connsiteY1" fmla="*/ 3175 h 451098"/>
              <a:gd name="connsiteX2" fmla="*/ 1337375 w 1603059"/>
              <a:gd name="connsiteY2" fmla="*/ 0 h 451098"/>
              <a:gd name="connsiteX3" fmla="*/ 1603059 w 1603059"/>
              <a:gd name="connsiteY3" fmla="*/ 227584 h 451098"/>
              <a:gd name="connsiteX4" fmla="*/ 1343725 w 1603059"/>
              <a:gd name="connsiteY4" fmla="*/ 447923 h 451098"/>
              <a:gd name="connsiteX5" fmla="*/ 306431 w 1603059"/>
              <a:gd name="connsiteY5" fmla="*/ 451098 h 451098"/>
              <a:gd name="connsiteX6" fmla="*/ 18 w 1603059"/>
              <a:gd name="connsiteY6" fmla="*/ 224076 h 451098"/>
              <a:gd name="connsiteX0" fmla="*/ 20 w 1603061"/>
              <a:gd name="connsiteY0" fmla="*/ 224076 h 451187"/>
              <a:gd name="connsiteX1" fmla="*/ 277858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20 w 1603061"/>
              <a:gd name="connsiteY0" fmla="*/ 224076 h 451187"/>
              <a:gd name="connsiteX1" fmla="*/ 178146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9335 w 1612376"/>
              <a:gd name="connsiteY0" fmla="*/ 224076 h 448005"/>
              <a:gd name="connsiteX1" fmla="*/ 187461 w 1612376"/>
              <a:gd name="connsiteY1" fmla="*/ 3175 h 448005"/>
              <a:gd name="connsiteX2" fmla="*/ 1346692 w 1612376"/>
              <a:gd name="connsiteY2" fmla="*/ 0 h 448005"/>
              <a:gd name="connsiteX3" fmla="*/ 1612376 w 1612376"/>
              <a:gd name="connsiteY3" fmla="*/ 227584 h 448005"/>
              <a:gd name="connsiteX4" fmla="*/ 1353042 w 1612376"/>
              <a:gd name="connsiteY4" fmla="*/ 447923 h 448005"/>
              <a:gd name="connsiteX5" fmla="*/ 192699 w 1612376"/>
              <a:gd name="connsiteY5" fmla="*/ 443817 h 448005"/>
              <a:gd name="connsiteX6" fmla="*/ 9335 w 1612376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26618 w 1629659"/>
              <a:gd name="connsiteY0" fmla="*/ 224076 h 448005"/>
              <a:gd name="connsiteX1" fmla="*/ 204744 w 1629659"/>
              <a:gd name="connsiteY1" fmla="*/ 3175 h 448005"/>
              <a:gd name="connsiteX2" fmla="*/ 1363975 w 1629659"/>
              <a:gd name="connsiteY2" fmla="*/ 0 h 448005"/>
              <a:gd name="connsiteX3" fmla="*/ 1629659 w 1629659"/>
              <a:gd name="connsiteY3" fmla="*/ 227584 h 448005"/>
              <a:gd name="connsiteX4" fmla="*/ 1370325 w 1629659"/>
              <a:gd name="connsiteY4" fmla="*/ 447923 h 448005"/>
              <a:gd name="connsiteX5" fmla="*/ 110270 w 1629659"/>
              <a:gd name="connsiteY5" fmla="*/ 443817 h 448005"/>
              <a:gd name="connsiteX6" fmla="*/ 26618 w 1629659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83709 w 1603098"/>
              <a:gd name="connsiteY5" fmla="*/ 443817 h 448005"/>
              <a:gd name="connsiteX6" fmla="*/ 57 w 1603098"/>
              <a:gd name="connsiteY6" fmla="*/ 224076 h 448005"/>
              <a:gd name="connsiteX0" fmla="*/ 17518 w 1620559"/>
              <a:gd name="connsiteY0" fmla="*/ 224076 h 448005"/>
              <a:gd name="connsiteX1" fmla="*/ 108661 w 1620559"/>
              <a:gd name="connsiteY1" fmla="*/ 3175 h 448005"/>
              <a:gd name="connsiteX2" fmla="*/ 1354875 w 1620559"/>
              <a:gd name="connsiteY2" fmla="*/ 0 h 448005"/>
              <a:gd name="connsiteX3" fmla="*/ 1620559 w 1620559"/>
              <a:gd name="connsiteY3" fmla="*/ 227584 h 448005"/>
              <a:gd name="connsiteX4" fmla="*/ 1361225 w 1620559"/>
              <a:gd name="connsiteY4" fmla="*/ 447923 h 448005"/>
              <a:gd name="connsiteX5" fmla="*/ 101170 w 1620559"/>
              <a:gd name="connsiteY5" fmla="*/ 443817 h 448005"/>
              <a:gd name="connsiteX6" fmla="*/ 17518 w 1620559"/>
              <a:gd name="connsiteY6" fmla="*/ 224076 h 448005"/>
              <a:gd name="connsiteX0" fmla="*/ 24 w 1603065"/>
              <a:gd name="connsiteY0" fmla="*/ 224076 h 448005"/>
              <a:gd name="connsiteX1" fmla="*/ 91167 w 1603065"/>
              <a:gd name="connsiteY1" fmla="*/ 3175 h 448005"/>
              <a:gd name="connsiteX2" fmla="*/ 1337381 w 1603065"/>
              <a:gd name="connsiteY2" fmla="*/ 0 h 448005"/>
              <a:gd name="connsiteX3" fmla="*/ 1603065 w 1603065"/>
              <a:gd name="connsiteY3" fmla="*/ 227584 h 448005"/>
              <a:gd name="connsiteX4" fmla="*/ 1343731 w 1603065"/>
              <a:gd name="connsiteY4" fmla="*/ 447923 h 448005"/>
              <a:gd name="connsiteX5" fmla="*/ 83676 w 1603065"/>
              <a:gd name="connsiteY5" fmla="*/ 443817 h 448005"/>
              <a:gd name="connsiteX6" fmla="*/ 24 w 1603065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74 w 1603115"/>
              <a:gd name="connsiteY0" fmla="*/ 224076 h 449928"/>
              <a:gd name="connsiteX1" fmla="*/ 91217 w 1603115"/>
              <a:gd name="connsiteY1" fmla="*/ 3175 h 449928"/>
              <a:gd name="connsiteX2" fmla="*/ 1337431 w 1603115"/>
              <a:gd name="connsiteY2" fmla="*/ 0 h 449928"/>
              <a:gd name="connsiteX3" fmla="*/ 1603115 w 1603115"/>
              <a:gd name="connsiteY3" fmla="*/ 227584 h 449928"/>
              <a:gd name="connsiteX4" fmla="*/ 1343781 w 1603115"/>
              <a:gd name="connsiteY4" fmla="*/ 447923 h 449928"/>
              <a:gd name="connsiteX5" fmla="*/ 91601 w 1603115"/>
              <a:gd name="connsiteY5" fmla="*/ 449222 h 449928"/>
              <a:gd name="connsiteX6" fmla="*/ 74 w 1603115"/>
              <a:gd name="connsiteY6" fmla="*/ 224076 h 449928"/>
              <a:gd name="connsiteX0" fmla="*/ 86 w 1603127"/>
              <a:gd name="connsiteY0" fmla="*/ 224076 h 449928"/>
              <a:gd name="connsiteX1" fmla="*/ 91229 w 1603127"/>
              <a:gd name="connsiteY1" fmla="*/ 3175 h 449928"/>
              <a:gd name="connsiteX2" fmla="*/ 1337443 w 1603127"/>
              <a:gd name="connsiteY2" fmla="*/ 0 h 449928"/>
              <a:gd name="connsiteX3" fmla="*/ 1603127 w 1603127"/>
              <a:gd name="connsiteY3" fmla="*/ 227584 h 449928"/>
              <a:gd name="connsiteX4" fmla="*/ 1343793 w 1603127"/>
              <a:gd name="connsiteY4" fmla="*/ 447923 h 449928"/>
              <a:gd name="connsiteX5" fmla="*/ 91613 w 1603127"/>
              <a:gd name="connsiteY5" fmla="*/ 449222 h 449928"/>
              <a:gd name="connsiteX6" fmla="*/ 86 w 1603127"/>
              <a:gd name="connsiteY6" fmla="*/ 224076 h 449928"/>
              <a:gd name="connsiteX0" fmla="*/ 86 w 1614309"/>
              <a:gd name="connsiteY0" fmla="*/ 220908 h 446760"/>
              <a:gd name="connsiteX1" fmla="*/ 91229 w 1614309"/>
              <a:gd name="connsiteY1" fmla="*/ 7 h 446760"/>
              <a:gd name="connsiteX2" fmla="*/ 1477616 w 1614309"/>
              <a:gd name="connsiteY2" fmla="*/ 2237 h 446760"/>
              <a:gd name="connsiteX3" fmla="*/ 1603127 w 1614309"/>
              <a:gd name="connsiteY3" fmla="*/ 224416 h 446760"/>
              <a:gd name="connsiteX4" fmla="*/ 1343793 w 1614309"/>
              <a:gd name="connsiteY4" fmla="*/ 444755 h 446760"/>
              <a:gd name="connsiteX5" fmla="*/ 91613 w 1614309"/>
              <a:gd name="connsiteY5" fmla="*/ 446054 h 446760"/>
              <a:gd name="connsiteX6" fmla="*/ 86 w 1614309"/>
              <a:gd name="connsiteY6" fmla="*/ 220908 h 446760"/>
              <a:gd name="connsiteX0" fmla="*/ 86 w 1603127"/>
              <a:gd name="connsiteY0" fmla="*/ 220908 h 446760"/>
              <a:gd name="connsiteX1" fmla="*/ 91229 w 1603127"/>
              <a:gd name="connsiteY1" fmla="*/ 7 h 446760"/>
              <a:gd name="connsiteX2" fmla="*/ 1477616 w 1603127"/>
              <a:gd name="connsiteY2" fmla="*/ 2237 h 446760"/>
              <a:gd name="connsiteX3" fmla="*/ 1603127 w 1603127"/>
              <a:gd name="connsiteY3" fmla="*/ 224416 h 446760"/>
              <a:gd name="connsiteX4" fmla="*/ 1343793 w 1603127"/>
              <a:gd name="connsiteY4" fmla="*/ 444755 h 446760"/>
              <a:gd name="connsiteX5" fmla="*/ 91613 w 1603127"/>
              <a:gd name="connsiteY5" fmla="*/ 446054 h 446760"/>
              <a:gd name="connsiteX6" fmla="*/ 86 w 1603127"/>
              <a:gd name="connsiteY6" fmla="*/ 220908 h 446760"/>
              <a:gd name="connsiteX0" fmla="*/ 86 w 1617920"/>
              <a:gd name="connsiteY0" fmla="*/ 220908 h 450238"/>
              <a:gd name="connsiteX1" fmla="*/ 91229 w 1617920"/>
              <a:gd name="connsiteY1" fmla="*/ 7 h 450238"/>
              <a:gd name="connsiteX2" fmla="*/ 1477616 w 1617920"/>
              <a:gd name="connsiteY2" fmla="*/ 2237 h 450238"/>
              <a:gd name="connsiteX3" fmla="*/ 1603127 w 1617920"/>
              <a:gd name="connsiteY3" fmla="*/ 224416 h 450238"/>
              <a:gd name="connsiteX4" fmla="*/ 1480817 w 1617920"/>
              <a:gd name="connsiteY4" fmla="*/ 450159 h 450238"/>
              <a:gd name="connsiteX5" fmla="*/ 91613 w 1617920"/>
              <a:gd name="connsiteY5" fmla="*/ 446054 h 450238"/>
              <a:gd name="connsiteX6" fmla="*/ 86 w 1617920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4808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5082"/>
              <a:gd name="connsiteY0" fmla="*/ 220908 h 450238"/>
              <a:gd name="connsiteX1" fmla="*/ 91229 w 1605082"/>
              <a:gd name="connsiteY1" fmla="*/ 7 h 450238"/>
              <a:gd name="connsiteX2" fmla="*/ 1505966 w 1605082"/>
              <a:gd name="connsiteY2" fmla="*/ 13047 h 450238"/>
              <a:gd name="connsiteX3" fmla="*/ 1603127 w 1605082"/>
              <a:gd name="connsiteY3" fmla="*/ 224416 h 450238"/>
              <a:gd name="connsiteX4" fmla="*/ 1518617 w 1605082"/>
              <a:gd name="connsiteY4" fmla="*/ 450159 h 450238"/>
              <a:gd name="connsiteX5" fmla="*/ 91613 w 1605082"/>
              <a:gd name="connsiteY5" fmla="*/ 446054 h 450238"/>
              <a:gd name="connsiteX6" fmla="*/ 86 w 1605082"/>
              <a:gd name="connsiteY6" fmla="*/ 220908 h 450238"/>
              <a:gd name="connsiteX0" fmla="*/ 86 w 1606127"/>
              <a:gd name="connsiteY0" fmla="*/ 220908 h 450238"/>
              <a:gd name="connsiteX1" fmla="*/ 91229 w 1606127"/>
              <a:gd name="connsiteY1" fmla="*/ 7 h 450238"/>
              <a:gd name="connsiteX2" fmla="*/ 1510691 w 1606127"/>
              <a:gd name="connsiteY2" fmla="*/ 7642 h 450238"/>
              <a:gd name="connsiteX3" fmla="*/ 1603127 w 1606127"/>
              <a:gd name="connsiteY3" fmla="*/ 224416 h 450238"/>
              <a:gd name="connsiteX4" fmla="*/ 1518617 w 1606127"/>
              <a:gd name="connsiteY4" fmla="*/ 450159 h 450238"/>
              <a:gd name="connsiteX5" fmla="*/ 91613 w 1606127"/>
              <a:gd name="connsiteY5" fmla="*/ 446054 h 450238"/>
              <a:gd name="connsiteX6" fmla="*/ 86 w 1606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510691 w 1603127"/>
              <a:gd name="connsiteY2" fmla="*/ 7642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48"/>
              <a:gd name="connsiteY0" fmla="*/ 220908 h 450244"/>
              <a:gd name="connsiteX1" fmla="*/ 91229 w 1603148"/>
              <a:gd name="connsiteY1" fmla="*/ 7 h 450244"/>
              <a:gd name="connsiteX2" fmla="*/ 1510691 w 1603148"/>
              <a:gd name="connsiteY2" fmla="*/ 7642 h 450244"/>
              <a:gd name="connsiteX3" fmla="*/ 1603127 w 1603148"/>
              <a:gd name="connsiteY3" fmla="*/ 224416 h 450244"/>
              <a:gd name="connsiteX4" fmla="*/ 1518617 w 1603148"/>
              <a:gd name="connsiteY4" fmla="*/ 450159 h 450244"/>
              <a:gd name="connsiteX5" fmla="*/ 91613 w 1603148"/>
              <a:gd name="connsiteY5" fmla="*/ 446054 h 450244"/>
              <a:gd name="connsiteX6" fmla="*/ 86 w 1603148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3167" h="450244">
                <a:moveTo>
                  <a:pt x="86" y="220908"/>
                </a:moveTo>
                <a:cubicBezTo>
                  <a:pt x="-977" y="70711"/>
                  <a:pt x="41031" y="-811"/>
                  <a:pt x="91229" y="7"/>
                </a:cubicBezTo>
                <a:lnTo>
                  <a:pt x="1510691" y="7642"/>
                </a:lnTo>
                <a:cubicBezTo>
                  <a:pt x="1576862" y="7643"/>
                  <a:pt x="1601552" y="106824"/>
                  <a:pt x="1603127" y="224416"/>
                </a:cubicBezTo>
                <a:cubicBezTo>
                  <a:pt x="1603982" y="329839"/>
                  <a:pt x="1591788" y="453971"/>
                  <a:pt x="1518617" y="450159"/>
                </a:cubicBezTo>
                <a:lnTo>
                  <a:pt x="91613" y="446054"/>
                </a:lnTo>
                <a:cubicBezTo>
                  <a:pt x="40039" y="455427"/>
                  <a:pt x="-2171" y="371056"/>
                  <a:pt x="86" y="220908"/>
                </a:cubicBezTo>
                <a:close/>
              </a:path>
            </a:pathLst>
          </a:custGeom>
          <a:solidFill>
            <a:srgbClr val="1523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Helvetica Neue"/>
                <a:cs typeface="Helvetica Neue"/>
              </a:rPr>
              <a:t>La suite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403648" y="1484784"/>
            <a:ext cx="734481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Réservation des billets d’avion et de l’hébergement (juillet 2019)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Validation des liens (</a:t>
            </a:r>
            <a:r>
              <a:rPr lang="fr-FR" b="1" dirty="0" err="1">
                <a:solidFill>
                  <a:srgbClr val="002060"/>
                </a:solidFill>
              </a:rPr>
              <a:t>linkedIn</a:t>
            </a:r>
            <a:r>
              <a:rPr lang="fr-FR" b="1" dirty="0">
                <a:solidFill>
                  <a:srgbClr val="002060"/>
                </a:solidFill>
              </a:rPr>
              <a:t>) des participants sur le Wiki pour diffusion à nos partenaires. Eventuellement préciser pour chacun des missionnaires  les domaines de recherche en 5 mots clef max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Réalisation d’un document synthétique A2020 présentant nos 4 laboratoires et les principaux départements d’enseignement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Fixer la liste des personnes en charge des interactions avec les partenaires IVADO (slide suivant) et mettre à jour fichier partagé des contacts</a:t>
            </a:r>
            <a:endParaRPr lang="fr-FR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Finalisation des plannings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Temps collectifs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Retour sur les temps « groupe »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2060"/>
                </a:solidFill>
              </a:rPr>
              <a:t>Temps individuel</a:t>
            </a:r>
          </a:p>
          <a:p>
            <a:pPr lvl="1"/>
            <a:endParaRPr lang="fr-FR" b="1" dirty="0">
              <a:solidFill>
                <a:srgbClr val="FF0000"/>
              </a:solidFill>
            </a:endParaRP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Tous les plannings seront partagés avec la délégation</a:t>
            </a:r>
          </a:p>
        </p:txBody>
      </p:sp>
    </p:spTree>
    <p:extLst>
      <p:ext uri="{BB962C8B-B14F-4D97-AF65-F5344CB8AC3E}">
        <p14:creationId xmlns:p14="http://schemas.microsoft.com/office/powerpoint/2010/main" val="2226241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4"/>
          <p:cNvSpPr/>
          <p:nvPr/>
        </p:nvSpPr>
        <p:spPr>
          <a:xfrm>
            <a:off x="1907704" y="188640"/>
            <a:ext cx="5645265" cy="792088"/>
          </a:xfrm>
          <a:custGeom>
            <a:avLst/>
            <a:gdLst>
              <a:gd name="connsiteX0" fmla="*/ 0 w 1613112"/>
              <a:gd name="connsiteY0" fmla="*/ 72009 h 432048"/>
              <a:gd name="connsiteX1" fmla="*/ 720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720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720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209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48209 h 432048"/>
              <a:gd name="connsiteX0" fmla="*/ 0 w 1613112"/>
              <a:gd name="connsiteY0" fmla="*/ 148418 h 432257"/>
              <a:gd name="connsiteX1" fmla="*/ 211709 w 1613112"/>
              <a:gd name="connsiteY1" fmla="*/ 209 h 432257"/>
              <a:gd name="connsiteX2" fmla="*/ 1541103 w 1613112"/>
              <a:gd name="connsiteY2" fmla="*/ 209 h 432257"/>
              <a:gd name="connsiteX3" fmla="*/ 1613112 w 1613112"/>
              <a:gd name="connsiteY3" fmla="*/ 72218 h 432257"/>
              <a:gd name="connsiteX4" fmla="*/ 1613112 w 1613112"/>
              <a:gd name="connsiteY4" fmla="*/ 360248 h 432257"/>
              <a:gd name="connsiteX5" fmla="*/ 1541103 w 1613112"/>
              <a:gd name="connsiteY5" fmla="*/ 432257 h 432257"/>
              <a:gd name="connsiteX6" fmla="*/ 72009 w 1613112"/>
              <a:gd name="connsiteY6" fmla="*/ 432257 h 432257"/>
              <a:gd name="connsiteX7" fmla="*/ 0 w 1613112"/>
              <a:gd name="connsiteY7" fmla="*/ 360248 h 432257"/>
              <a:gd name="connsiteX8" fmla="*/ 0 w 1613112"/>
              <a:gd name="connsiteY8" fmla="*/ 148418 h 432257"/>
              <a:gd name="connsiteX0" fmla="*/ 0 w 1613112"/>
              <a:gd name="connsiteY0" fmla="*/ 183242 h 432156"/>
              <a:gd name="connsiteX1" fmla="*/ 211709 w 1613112"/>
              <a:gd name="connsiteY1" fmla="*/ 108 h 432156"/>
              <a:gd name="connsiteX2" fmla="*/ 1541103 w 1613112"/>
              <a:gd name="connsiteY2" fmla="*/ 108 h 432156"/>
              <a:gd name="connsiteX3" fmla="*/ 1613112 w 1613112"/>
              <a:gd name="connsiteY3" fmla="*/ 72117 h 432156"/>
              <a:gd name="connsiteX4" fmla="*/ 1613112 w 1613112"/>
              <a:gd name="connsiteY4" fmla="*/ 360147 h 432156"/>
              <a:gd name="connsiteX5" fmla="*/ 1541103 w 1613112"/>
              <a:gd name="connsiteY5" fmla="*/ 432156 h 432156"/>
              <a:gd name="connsiteX6" fmla="*/ 72009 w 1613112"/>
              <a:gd name="connsiteY6" fmla="*/ 432156 h 432156"/>
              <a:gd name="connsiteX7" fmla="*/ 0 w 1613112"/>
              <a:gd name="connsiteY7" fmla="*/ 360147 h 432156"/>
              <a:gd name="connsiteX8" fmla="*/ 0 w 1613112"/>
              <a:gd name="connsiteY8" fmla="*/ 183242 h 432156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72009 w 1613112"/>
              <a:gd name="connsiteY6" fmla="*/ 432048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3600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7748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18059 w 1613112"/>
              <a:gd name="connsiteY6" fmla="*/ 428873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54110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3134 h 432048"/>
              <a:gd name="connsiteX1" fmla="*/ 211709 w 1613112"/>
              <a:gd name="connsiteY1" fmla="*/ 0 h 432048"/>
              <a:gd name="connsiteX2" fmla="*/ 1420453 w 1613112"/>
              <a:gd name="connsiteY2" fmla="*/ 0 h 432048"/>
              <a:gd name="connsiteX3" fmla="*/ 1613112 w 1613112"/>
              <a:gd name="connsiteY3" fmla="*/ 72009 h 432048"/>
              <a:gd name="connsiteX4" fmla="*/ 1613112 w 1613112"/>
              <a:gd name="connsiteY4" fmla="*/ 360039 h 432048"/>
              <a:gd name="connsiteX5" fmla="*/ 1541103 w 1613112"/>
              <a:gd name="connsiteY5" fmla="*/ 432048 h 432048"/>
              <a:gd name="connsiteX6" fmla="*/ 205359 w 1613112"/>
              <a:gd name="connsiteY6" fmla="*/ 432048 h 432048"/>
              <a:gd name="connsiteX7" fmla="*/ 0 w 1613112"/>
              <a:gd name="connsiteY7" fmla="*/ 245739 h 432048"/>
              <a:gd name="connsiteX8" fmla="*/ 0 w 1613112"/>
              <a:gd name="connsiteY8" fmla="*/ 183134 h 432048"/>
              <a:gd name="connsiteX0" fmla="*/ 0 w 1613112"/>
              <a:gd name="connsiteY0" fmla="*/ 186309 h 435223"/>
              <a:gd name="connsiteX1" fmla="*/ 211709 w 1613112"/>
              <a:gd name="connsiteY1" fmla="*/ 3175 h 435223"/>
              <a:gd name="connsiteX2" fmla="*/ 1379178 w 1613112"/>
              <a:gd name="connsiteY2" fmla="*/ 0 h 435223"/>
              <a:gd name="connsiteX3" fmla="*/ 1613112 w 1613112"/>
              <a:gd name="connsiteY3" fmla="*/ 75184 h 435223"/>
              <a:gd name="connsiteX4" fmla="*/ 1613112 w 1613112"/>
              <a:gd name="connsiteY4" fmla="*/ 363214 h 435223"/>
              <a:gd name="connsiteX5" fmla="*/ 1541103 w 1613112"/>
              <a:gd name="connsiteY5" fmla="*/ 435223 h 435223"/>
              <a:gd name="connsiteX6" fmla="*/ 205359 w 1613112"/>
              <a:gd name="connsiteY6" fmla="*/ 435223 h 435223"/>
              <a:gd name="connsiteX7" fmla="*/ 0 w 1613112"/>
              <a:gd name="connsiteY7" fmla="*/ 248914 h 435223"/>
              <a:gd name="connsiteX8" fmla="*/ 0 w 1613112"/>
              <a:gd name="connsiteY8" fmla="*/ 186309 h 435223"/>
              <a:gd name="connsiteX0" fmla="*/ 0 w 1613112"/>
              <a:gd name="connsiteY0" fmla="*/ 186492 h 435406"/>
              <a:gd name="connsiteX1" fmla="*/ 211709 w 1613112"/>
              <a:gd name="connsiteY1" fmla="*/ 3358 h 435406"/>
              <a:gd name="connsiteX2" fmla="*/ 1379178 w 1613112"/>
              <a:gd name="connsiteY2" fmla="*/ 183 h 435406"/>
              <a:gd name="connsiteX3" fmla="*/ 1613112 w 1613112"/>
              <a:gd name="connsiteY3" fmla="*/ 75367 h 435406"/>
              <a:gd name="connsiteX4" fmla="*/ 1613112 w 1613112"/>
              <a:gd name="connsiteY4" fmla="*/ 363397 h 435406"/>
              <a:gd name="connsiteX5" fmla="*/ 1541103 w 1613112"/>
              <a:gd name="connsiteY5" fmla="*/ 435406 h 435406"/>
              <a:gd name="connsiteX6" fmla="*/ 205359 w 1613112"/>
              <a:gd name="connsiteY6" fmla="*/ 435406 h 435406"/>
              <a:gd name="connsiteX7" fmla="*/ 0 w 1613112"/>
              <a:gd name="connsiteY7" fmla="*/ 249097 h 435406"/>
              <a:gd name="connsiteX8" fmla="*/ 0 w 1613112"/>
              <a:gd name="connsiteY8" fmla="*/ 186492 h 435406"/>
              <a:gd name="connsiteX0" fmla="*/ 0 w 1613112"/>
              <a:gd name="connsiteY0" fmla="*/ 186364 h 435278"/>
              <a:gd name="connsiteX1" fmla="*/ 211709 w 1613112"/>
              <a:gd name="connsiteY1" fmla="*/ 3230 h 435278"/>
              <a:gd name="connsiteX2" fmla="*/ 1379178 w 1613112"/>
              <a:gd name="connsiteY2" fmla="*/ 55 h 435278"/>
              <a:gd name="connsiteX3" fmla="*/ 1613112 w 1613112"/>
              <a:gd name="connsiteY3" fmla="*/ 173664 h 435278"/>
              <a:gd name="connsiteX4" fmla="*/ 1613112 w 1613112"/>
              <a:gd name="connsiteY4" fmla="*/ 363269 h 435278"/>
              <a:gd name="connsiteX5" fmla="*/ 1541103 w 1613112"/>
              <a:gd name="connsiteY5" fmla="*/ 435278 h 435278"/>
              <a:gd name="connsiteX6" fmla="*/ 205359 w 1613112"/>
              <a:gd name="connsiteY6" fmla="*/ 435278 h 435278"/>
              <a:gd name="connsiteX7" fmla="*/ 0 w 1613112"/>
              <a:gd name="connsiteY7" fmla="*/ 248969 h 435278"/>
              <a:gd name="connsiteX8" fmla="*/ 0 w 1613112"/>
              <a:gd name="connsiteY8" fmla="*/ 186364 h 43527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13112 w 1613188"/>
              <a:gd name="connsiteY4" fmla="*/ 36330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5411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3188"/>
              <a:gd name="connsiteY0" fmla="*/ 186404 h 435318"/>
              <a:gd name="connsiteX1" fmla="*/ 211709 w 1613188"/>
              <a:gd name="connsiteY1" fmla="*/ 3270 h 435318"/>
              <a:gd name="connsiteX2" fmla="*/ 1379178 w 1613188"/>
              <a:gd name="connsiteY2" fmla="*/ 95 h 435318"/>
              <a:gd name="connsiteX3" fmla="*/ 1613112 w 1613188"/>
              <a:gd name="connsiteY3" fmla="*/ 173704 h 435318"/>
              <a:gd name="connsiteX4" fmla="*/ 1609937 w 1613188"/>
              <a:gd name="connsiteY4" fmla="*/ 255359 h 435318"/>
              <a:gd name="connsiteX5" fmla="*/ 1388703 w 1613188"/>
              <a:gd name="connsiteY5" fmla="*/ 435318 h 435318"/>
              <a:gd name="connsiteX6" fmla="*/ 205359 w 1613188"/>
              <a:gd name="connsiteY6" fmla="*/ 435318 h 435318"/>
              <a:gd name="connsiteX7" fmla="*/ 0 w 1613188"/>
              <a:gd name="connsiteY7" fmla="*/ 249009 h 435318"/>
              <a:gd name="connsiteX8" fmla="*/ 0 w 1613188"/>
              <a:gd name="connsiteY8" fmla="*/ 186404 h 435318"/>
              <a:gd name="connsiteX0" fmla="*/ 0 w 1610035"/>
              <a:gd name="connsiteY0" fmla="*/ 186401 h 435315"/>
              <a:gd name="connsiteX1" fmla="*/ 211709 w 1610035"/>
              <a:gd name="connsiteY1" fmla="*/ 3267 h 435315"/>
              <a:gd name="connsiteX2" fmla="*/ 1379178 w 1610035"/>
              <a:gd name="connsiteY2" fmla="*/ 92 h 435315"/>
              <a:gd name="connsiteX3" fmla="*/ 1609937 w 1610035"/>
              <a:gd name="connsiteY3" fmla="*/ 176876 h 435315"/>
              <a:gd name="connsiteX4" fmla="*/ 1609937 w 1610035"/>
              <a:gd name="connsiteY4" fmla="*/ 255356 h 435315"/>
              <a:gd name="connsiteX5" fmla="*/ 1388703 w 1610035"/>
              <a:gd name="connsiteY5" fmla="*/ 435315 h 435315"/>
              <a:gd name="connsiteX6" fmla="*/ 205359 w 1610035"/>
              <a:gd name="connsiteY6" fmla="*/ 435315 h 435315"/>
              <a:gd name="connsiteX7" fmla="*/ 0 w 1610035"/>
              <a:gd name="connsiteY7" fmla="*/ 249006 h 435315"/>
              <a:gd name="connsiteX8" fmla="*/ 0 w 1610035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05359 w 1610016"/>
              <a:gd name="connsiteY6" fmla="*/ 435315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0 w 1610016"/>
              <a:gd name="connsiteY7" fmla="*/ 24900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0 w 1610016"/>
              <a:gd name="connsiteY0" fmla="*/ 186401 h 435315"/>
              <a:gd name="connsiteX1" fmla="*/ 211709 w 1610016"/>
              <a:gd name="connsiteY1" fmla="*/ 3267 h 435315"/>
              <a:gd name="connsiteX2" fmla="*/ 1379178 w 1610016"/>
              <a:gd name="connsiteY2" fmla="*/ 92 h 435315"/>
              <a:gd name="connsiteX3" fmla="*/ 1609937 w 1610016"/>
              <a:gd name="connsiteY3" fmla="*/ 176876 h 435315"/>
              <a:gd name="connsiteX4" fmla="*/ 1606762 w 1610016"/>
              <a:gd name="connsiteY4" fmla="*/ 236306 h 435315"/>
              <a:gd name="connsiteX5" fmla="*/ 1388703 w 1610016"/>
              <a:gd name="connsiteY5" fmla="*/ 435315 h 435315"/>
              <a:gd name="connsiteX6" fmla="*/ 224409 w 1610016"/>
              <a:gd name="connsiteY6" fmla="*/ 432140 h 435315"/>
              <a:gd name="connsiteX7" fmla="*/ 3175 w 1610016"/>
              <a:gd name="connsiteY7" fmla="*/ 217256 h 435315"/>
              <a:gd name="connsiteX8" fmla="*/ 0 w 1610016"/>
              <a:gd name="connsiteY8" fmla="*/ 18640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3175 w 1606841"/>
              <a:gd name="connsiteY0" fmla="*/ 2181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18151 h 435315"/>
              <a:gd name="connsiteX0" fmla="*/ 6350 w 1606841"/>
              <a:gd name="connsiteY0" fmla="*/ 205451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6350 w 1606841"/>
              <a:gd name="connsiteY8" fmla="*/ 205451 h 435315"/>
              <a:gd name="connsiteX0" fmla="*/ 3175 w 1606841"/>
              <a:gd name="connsiteY0" fmla="*/ 221326 h 435315"/>
              <a:gd name="connsiteX1" fmla="*/ 208534 w 1606841"/>
              <a:gd name="connsiteY1" fmla="*/ 3267 h 435315"/>
              <a:gd name="connsiteX2" fmla="*/ 1376003 w 1606841"/>
              <a:gd name="connsiteY2" fmla="*/ 92 h 435315"/>
              <a:gd name="connsiteX3" fmla="*/ 1606762 w 1606841"/>
              <a:gd name="connsiteY3" fmla="*/ 176876 h 435315"/>
              <a:gd name="connsiteX4" fmla="*/ 1603587 w 1606841"/>
              <a:gd name="connsiteY4" fmla="*/ 236306 h 435315"/>
              <a:gd name="connsiteX5" fmla="*/ 1385528 w 1606841"/>
              <a:gd name="connsiteY5" fmla="*/ 435315 h 435315"/>
              <a:gd name="connsiteX6" fmla="*/ 221234 w 1606841"/>
              <a:gd name="connsiteY6" fmla="*/ 432140 h 435315"/>
              <a:gd name="connsiteX7" fmla="*/ 0 w 1606841"/>
              <a:gd name="connsiteY7" fmla="*/ 217256 h 435315"/>
              <a:gd name="connsiteX8" fmla="*/ 3175 w 1606841"/>
              <a:gd name="connsiteY8" fmla="*/ 221326 h 435315"/>
              <a:gd name="connsiteX0" fmla="*/ 3175 w 1606841"/>
              <a:gd name="connsiteY0" fmla="*/ 221301 h 435290"/>
              <a:gd name="connsiteX1" fmla="*/ 208534 w 1606841"/>
              <a:gd name="connsiteY1" fmla="*/ 3242 h 435290"/>
              <a:gd name="connsiteX2" fmla="*/ 1376003 w 1606841"/>
              <a:gd name="connsiteY2" fmla="*/ 67 h 435290"/>
              <a:gd name="connsiteX3" fmla="*/ 1606762 w 1606841"/>
              <a:gd name="connsiteY3" fmla="*/ 208601 h 435290"/>
              <a:gd name="connsiteX4" fmla="*/ 1603587 w 1606841"/>
              <a:gd name="connsiteY4" fmla="*/ 236281 h 435290"/>
              <a:gd name="connsiteX5" fmla="*/ 1385528 w 1606841"/>
              <a:gd name="connsiteY5" fmla="*/ 435290 h 435290"/>
              <a:gd name="connsiteX6" fmla="*/ 221234 w 1606841"/>
              <a:gd name="connsiteY6" fmla="*/ 432115 h 435290"/>
              <a:gd name="connsiteX7" fmla="*/ 0 w 1606841"/>
              <a:gd name="connsiteY7" fmla="*/ 217231 h 435290"/>
              <a:gd name="connsiteX8" fmla="*/ 3175 w 1606841"/>
              <a:gd name="connsiteY8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22291"/>
              <a:gd name="connsiteY0" fmla="*/ 221301 h 435290"/>
              <a:gd name="connsiteX1" fmla="*/ 208534 w 1622291"/>
              <a:gd name="connsiteY1" fmla="*/ 3242 h 435290"/>
              <a:gd name="connsiteX2" fmla="*/ 1376003 w 1622291"/>
              <a:gd name="connsiteY2" fmla="*/ 67 h 435290"/>
              <a:gd name="connsiteX3" fmla="*/ 1606762 w 1622291"/>
              <a:gd name="connsiteY3" fmla="*/ 208601 h 435290"/>
              <a:gd name="connsiteX4" fmla="*/ 1603587 w 1622291"/>
              <a:gd name="connsiteY4" fmla="*/ 236281 h 435290"/>
              <a:gd name="connsiteX5" fmla="*/ 1607097 w 1622291"/>
              <a:gd name="connsiteY5" fmla="*/ 212370 h 435290"/>
              <a:gd name="connsiteX6" fmla="*/ 1385528 w 1622291"/>
              <a:gd name="connsiteY6" fmla="*/ 435290 h 435290"/>
              <a:gd name="connsiteX7" fmla="*/ 221234 w 1622291"/>
              <a:gd name="connsiteY7" fmla="*/ 432115 h 435290"/>
              <a:gd name="connsiteX8" fmla="*/ 0 w 1622291"/>
              <a:gd name="connsiteY8" fmla="*/ 217231 h 435290"/>
              <a:gd name="connsiteX9" fmla="*/ 3175 w 1622291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301 h 435290"/>
              <a:gd name="connsiteX1" fmla="*/ 208534 w 1607097"/>
              <a:gd name="connsiteY1" fmla="*/ 3242 h 435290"/>
              <a:gd name="connsiteX2" fmla="*/ 1376003 w 1607097"/>
              <a:gd name="connsiteY2" fmla="*/ 67 h 435290"/>
              <a:gd name="connsiteX3" fmla="*/ 1606762 w 1607097"/>
              <a:gd name="connsiteY3" fmla="*/ 208601 h 435290"/>
              <a:gd name="connsiteX4" fmla="*/ 1603587 w 1607097"/>
              <a:gd name="connsiteY4" fmla="*/ 236281 h 435290"/>
              <a:gd name="connsiteX5" fmla="*/ 1607097 w 1607097"/>
              <a:gd name="connsiteY5" fmla="*/ 212370 h 435290"/>
              <a:gd name="connsiteX6" fmla="*/ 1385528 w 1607097"/>
              <a:gd name="connsiteY6" fmla="*/ 435290 h 435290"/>
              <a:gd name="connsiteX7" fmla="*/ 221234 w 1607097"/>
              <a:gd name="connsiteY7" fmla="*/ 432115 h 435290"/>
              <a:gd name="connsiteX8" fmla="*/ 0 w 1607097"/>
              <a:gd name="connsiteY8" fmla="*/ 217231 h 435290"/>
              <a:gd name="connsiteX9" fmla="*/ 3175 w 1607097"/>
              <a:gd name="connsiteY9" fmla="*/ 221301 h 435290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3587 w 1607097"/>
              <a:gd name="connsiteY4" fmla="*/ 23621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9937"/>
              <a:gd name="connsiteY0" fmla="*/ 221234 h 435223"/>
              <a:gd name="connsiteX1" fmla="*/ 208534 w 1609937"/>
              <a:gd name="connsiteY1" fmla="*/ 3175 h 435223"/>
              <a:gd name="connsiteX2" fmla="*/ 1376003 w 1609937"/>
              <a:gd name="connsiteY2" fmla="*/ 0 h 435223"/>
              <a:gd name="connsiteX3" fmla="*/ 1606762 w 1609937"/>
              <a:gd name="connsiteY3" fmla="*/ 208534 h 435223"/>
              <a:gd name="connsiteX4" fmla="*/ 1609937 w 1609937"/>
              <a:gd name="connsiteY4" fmla="*/ 204464 h 435223"/>
              <a:gd name="connsiteX5" fmla="*/ 1607097 w 1609937"/>
              <a:gd name="connsiteY5" fmla="*/ 212303 h 435223"/>
              <a:gd name="connsiteX6" fmla="*/ 1385528 w 1609937"/>
              <a:gd name="connsiteY6" fmla="*/ 435223 h 435223"/>
              <a:gd name="connsiteX7" fmla="*/ 221234 w 1609937"/>
              <a:gd name="connsiteY7" fmla="*/ 432048 h 435223"/>
              <a:gd name="connsiteX8" fmla="*/ 0 w 1609937"/>
              <a:gd name="connsiteY8" fmla="*/ 217164 h 435223"/>
              <a:gd name="connsiteX9" fmla="*/ 3175 w 1609937"/>
              <a:gd name="connsiteY9" fmla="*/ 221234 h 435223"/>
              <a:gd name="connsiteX0" fmla="*/ 3175 w 1607097"/>
              <a:gd name="connsiteY0" fmla="*/ 221234 h 435223"/>
              <a:gd name="connsiteX1" fmla="*/ 208534 w 1607097"/>
              <a:gd name="connsiteY1" fmla="*/ 3175 h 435223"/>
              <a:gd name="connsiteX2" fmla="*/ 1376003 w 1607097"/>
              <a:gd name="connsiteY2" fmla="*/ 0 h 435223"/>
              <a:gd name="connsiteX3" fmla="*/ 1606762 w 1607097"/>
              <a:gd name="connsiteY3" fmla="*/ 208534 h 435223"/>
              <a:gd name="connsiteX4" fmla="*/ 1606762 w 1607097"/>
              <a:gd name="connsiteY4" fmla="*/ 217164 h 435223"/>
              <a:gd name="connsiteX5" fmla="*/ 1607097 w 1607097"/>
              <a:gd name="connsiteY5" fmla="*/ 212303 h 435223"/>
              <a:gd name="connsiteX6" fmla="*/ 1385528 w 1607097"/>
              <a:gd name="connsiteY6" fmla="*/ 435223 h 435223"/>
              <a:gd name="connsiteX7" fmla="*/ 221234 w 1607097"/>
              <a:gd name="connsiteY7" fmla="*/ 432048 h 435223"/>
              <a:gd name="connsiteX8" fmla="*/ 0 w 1607097"/>
              <a:gd name="connsiteY8" fmla="*/ 217164 h 435223"/>
              <a:gd name="connsiteX9" fmla="*/ 3175 w 1607097"/>
              <a:gd name="connsiteY9" fmla="*/ 221234 h 435223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21234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244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3175 w 1607097"/>
              <a:gd name="connsiteY0" fmla="*/ 2371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0 w 1607097"/>
              <a:gd name="connsiteY8" fmla="*/ 220339 h 438398"/>
              <a:gd name="connsiteX9" fmla="*/ 3175 w 1607097"/>
              <a:gd name="connsiteY9" fmla="*/ 237109 h 438398"/>
              <a:gd name="connsiteX0" fmla="*/ 0 w 1603922"/>
              <a:gd name="connsiteY0" fmla="*/ 2371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0 w 1603922"/>
              <a:gd name="connsiteY9" fmla="*/ 237109 h 438398"/>
              <a:gd name="connsiteX0" fmla="*/ 3175 w 1603922"/>
              <a:gd name="connsiteY0" fmla="*/ 2339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33934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952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9525 w 1603922"/>
              <a:gd name="connsiteY9" fmla="*/ 224409 h 438398"/>
              <a:gd name="connsiteX0" fmla="*/ 0 w 1607097"/>
              <a:gd name="connsiteY0" fmla="*/ 224409 h 438398"/>
              <a:gd name="connsiteX1" fmla="*/ 249809 w 1607097"/>
              <a:gd name="connsiteY1" fmla="*/ 0 h 438398"/>
              <a:gd name="connsiteX2" fmla="*/ 1376003 w 1607097"/>
              <a:gd name="connsiteY2" fmla="*/ 3175 h 438398"/>
              <a:gd name="connsiteX3" fmla="*/ 1606762 w 1607097"/>
              <a:gd name="connsiteY3" fmla="*/ 211709 h 438398"/>
              <a:gd name="connsiteX4" fmla="*/ 1606762 w 1607097"/>
              <a:gd name="connsiteY4" fmla="*/ 220339 h 438398"/>
              <a:gd name="connsiteX5" fmla="*/ 1607097 w 1607097"/>
              <a:gd name="connsiteY5" fmla="*/ 215478 h 438398"/>
              <a:gd name="connsiteX6" fmla="*/ 1385528 w 1607097"/>
              <a:gd name="connsiteY6" fmla="*/ 438398 h 438398"/>
              <a:gd name="connsiteX7" fmla="*/ 275209 w 1607097"/>
              <a:gd name="connsiteY7" fmla="*/ 435223 h 438398"/>
              <a:gd name="connsiteX8" fmla="*/ 3175 w 1607097"/>
              <a:gd name="connsiteY8" fmla="*/ 223514 h 438398"/>
              <a:gd name="connsiteX9" fmla="*/ 0 w 1607097"/>
              <a:gd name="connsiteY9" fmla="*/ 224409 h 438398"/>
              <a:gd name="connsiteX0" fmla="*/ 6350 w 1603922"/>
              <a:gd name="connsiteY0" fmla="*/ 221234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6350 w 1603922"/>
              <a:gd name="connsiteY9" fmla="*/ 221234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4409 h 438398"/>
              <a:gd name="connsiteX1" fmla="*/ 246634 w 1603922"/>
              <a:gd name="connsiteY1" fmla="*/ 0 h 438398"/>
              <a:gd name="connsiteX2" fmla="*/ 1372828 w 1603922"/>
              <a:gd name="connsiteY2" fmla="*/ 3175 h 438398"/>
              <a:gd name="connsiteX3" fmla="*/ 1603587 w 1603922"/>
              <a:gd name="connsiteY3" fmla="*/ 211709 h 438398"/>
              <a:gd name="connsiteX4" fmla="*/ 1603587 w 1603922"/>
              <a:gd name="connsiteY4" fmla="*/ 220339 h 438398"/>
              <a:gd name="connsiteX5" fmla="*/ 1603922 w 1603922"/>
              <a:gd name="connsiteY5" fmla="*/ 215478 h 438398"/>
              <a:gd name="connsiteX6" fmla="*/ 1382353 w 1603922"/>
              <a:gd name="connsiteY6" fmla="*/ 438398 h 438398"/>
              <a:gd name="connsiteX7" fmla="*/ 272034 w 1603922"/>
              <a:gd name="connsiteY7" fmla="*/ 435223 h 438398"/>
              <a:gd name="connsiteX8" fmla="*/ 0 w 1603922"/>
              <a:gd name="connsiteY8" fmla="*/ 223514 h 438398"/>
              <a:gd name="connsiteX9" fmla="*/ 3175 w 1603922"/>
              <a:gd name="connsiteY9" fmla="*/ 224409 h 438398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573"/>
              <a:gd name="connsiteX1" fmla="*/ 268859 w 1603922"/>
              <a:gd name="connsiteY1" fmla="*/ 0 h 441573"/>
              <a:gd name="connsiteX2" fmla="*/ 1372828 w 1603922"/>
              <a:gd name="connsiteY2" fmla="*/ 6350 h 441573"/>
              <a:gd name="connsiteX3" fmla="*/ 1603587 w 1603922"/>
              <a:gd name="connsiteY3" fmla="*/ 214884 h 441573"/>
              <a:gd name="connsiteX4" fmla="*/ 1603587 w 1603922"/>
              <a:gd name="connsiteY4" fmla="*/ 223514 h 441573"/>
              <a:gd name="connsiteX5" fmla="*/ 1603922 w 1603922"/>
              <a:gd name="connsiteY5" fmla="*/ 218653 h 441573"/>
              <a:gd name="connsiteX6" fmla="*/ 1382353 w 1603922"/>
              <a:gd name="connsiteY6" fmla="*/ 441573 h 441573"/>
              <a:gd name="connsiteX7" fmla="*/ 272034 w 1603922"/>
              <a:gd name="connsiteY7" fmla="*/ 438398 h 441573"/>
              <a:gd name="connsiteX8" fmla="*/ 0 w 1603922"/>
              <a:gd name="connsiteY8" fmla="*/ 226689 h 441573"/>
              <a:gd name="connsiteX9" fmla="*/ 3175 w 1603922"/>
              <a:gd name="connsiteY9" fmla="*/ 227584 h 441573"/>
              <a:gd name="connsiteX0" fmla="*/ 3175 w 1603922"/>
              <a:gd name="connsiteY0" fmla="*/ 227584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27584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3175 w 1603922"/>
              <a:gd name="connsiteY0" fmla="*/ 2307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3175 w 1603922"/>
              <a:gd name="connsiteY9" fmla="*/ 230759 h 441671"/>
              <a:gd name="connsiteX0" fmla="*/ 0 w 1603922"/>
              <a:gd name="connsiteY0" fmla="*/ 218059 h 441671"/>
              <a:gd name="connsiteX1" fmla="*/ 268859 w 1603922"/>
              <a:gd name="connsiteY1" fmla="*/ 0 h 441671"/>
              <a:gd name="connsiteX2" fmla="*/ 1372828 w 1603922"/>
              <a:gd name="connsiteY2" fmla="*/ 6350 h 441671"/>
              <a:gd name="connsiteX3" fmla="*/ 1603587 w 1603922"/>
              <a:gd name="connsiteY3" fmla="*/ 214884 h 441671"/>
              <a:gd name="connsiteX4" fmla="*/ 1603587 w 1603922"/>
              <a:gd name="connsiteY4" fmla="*/ 223514 h 441671"/>
              <a:gd name="connsiteX5" fmla="*/ 1603922 w 1603922"/>
              <a:gd name="connsiteY5" fmla="*/ 218653 h 441671"/>
              <a:gd name="connsiteX6" fmla="*/ 1382353 w 1603922"/>
              <a:gd name="connsiteY6" fmla="*/ 441573 h 441671"/>
              <a:gd name="connsiteX7" fmla="*/ 297434 w 1603922"/>
              <a:gd name="connsiteY7" fmla="*/ 441573 h 441671"/>
              <a:gd name="connsiteX8" fmla="*/ 0 w 1603922"/>
              <a:gd name="connsiteY8" fmla="*/ 226689 h 441671"/>
              <a:gd name="connsiteX9" fmla="*/ 0 w 1603922"/>
              <a:gd name="connsiteY9" fmla="*/ 218059 h 441671"/>
              <a:gd name="connsiteX0" fmla="*/ 0 w 1603922"/>
              <a:gd name="connsiteY0" fmla="*/ 218059 h 441703"/>
              <a:gd name="connsiteX1" fmla="*/ 268859 w 1603922"/>
              <a:gd name="connsiteY1" fmla="*/ 0 h 441703"/>
              <a:gd name="connsiteX2" fmla="*/ 1372828 w 1603922"/>
              <a:gd name="connsiteY2" fmla="*/ 6350 h 441703"/>
              <a:gd name="connsiteX3" fmla="*/ 1603587 w 1603922"/>
              <a:gd name="connsiteY3" fmla="*/ 214884 h 441703"/>
              <a:gd name="connsiteX4" fmla="*/ 1603587 w 1603922"/>
              <a:gd name="connsiteY4" fmla="*/ 223514 h 441703"/>
              <a:gd name="connsiteX5" fmla="*/ 1603922 w 1603922"/>
              <a:gd name="connsiteY5" fmla="*/ 218653 h 441703"/>
              <a:gd name="connsiteX6" fmla="*/ 1382353 w 1603922"/>
              <a:gd name="connsiteY6" fmla="*/ 441573 h 441703"/>
              <a:gd name="connsiteX7" fmla="*/ 297434 w 1603922"/>
              <a:gd name="connsiteY7" fmla="*/ 441573 h 441703"/>
              <a:gd name="connsiteX8" fmla="*/ 0 w 1603922"/>
              <a:gd name="connsiteY8" fmla="*/ 226689 h 441703"/>
              <a:gd name="connsiteX9" fmla="*/ 0 w 1603922"/>
              <a:gd name="connsiteY9" fmla="*/ 218059 h 441703"/>
              <a:gd name="connsiteX0" fmla="*/ 0 w 1603922"/>
              <a:gd name="connsiteY0" fmla="*/ 218059 h 441837"/>
              <a:gd name="connsiteX1" fmla="*/ 268859 w 1603922"/>
              <a:gd name="connsiteY1" fmla="*/ 0 h 441837"/>
              <a:gd name="connsiteX2" fmla="*/ 1372828 w 1603922"/>
              <a:gd name="connsiteY2" fmla="*/ 6350 h 441837"/>
              <a:gd name="connsiteX3" fmla="*/ 1603587 w 1603922"/>
              <a:gd name="connsiteY3" fmla="*/ 214884 h 441837"/>
              <a:gd name="connsiteX4" fmla="*/ 1603587 w 1603922"/>
              <a:gd name="connsiteY4" fmla="*/ 223514 h 441837"/>
              <a:gd name="connsiteX5" fmla="*/ 1603922 w 1603922"/>
              <a:gd name="connsiteY5" fmla="*/ 218653 h 441837"/>
              <a:gd name="connsiteX6" fmla="*/ 1382353 w 1603922"/>
              <a:gd name="connsiteY6" fmla="*/ 441573 h 441837"/>
              <a:gd name="connsiteX7" fmla="*/ 297434 w 1603922"/>
              <a:gd name="connsiteY7" fmla="*/ 441573 h 441837"/>
              <a:gd name="connsiteX8" fmla="*/ 0 w 1603922"/>
              <a:gd name="connsiteY8" fmla="*/ 226689 h 441837"/>
              <a:gd name="connsiteX9" fmla="*/ 0 w 1603922"/>
              <a:gd name="connsiteY9" fmla="*/ 218059 h 441837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9015 h 442620"/>
              <a:gd name="connsiteX1" fmla="*/ 268859 w 1603922"/>
              <a:gd name="connsiteY1" fmla="*/ 956 h 442620"/>
              <a:gd name="connsiteX2" fmla="*/ 1372828 w 1603922"/>
              <a:gd name="connsiteY2" fmla="*/ 7306 h 442620"/>
              <a:gd name="connsiteX3" fmla="*/ 1603587 w 1603922"/>
              <a:gd name="connsiteY3" fmla="*/ 215840 h 442620"/>
              <a:gd name="connsiteX4" fmla="*/ 1603587 w 1603922"/>
              <a:gd name="connsiteY4" fmla="*/ 224470 h 442620"/>
              <a:gd name="connsiteX5" fmla="*/ 1603922 w 1603922"/>
              <a:gd name="connsiteY5" fmla="*/ 219609 h 442620"/>
              <a:gd name="connsiteX6" fmla="*/ 1382353 w 1603922"/>
              <a:gd name="connsiteY6" fmla="*/ 442529 h 442620"/>
              <a:gd name="connsiteX7" fmla="*/ 297434 w 1603922"/>
              <a:gd name="connsiteY7" fmla="*/ 442529 h 442620"/>
              <a:gd name="connsiteX8" fmla="*/ 0 w 1603922"/>
              <a:gd name="connsiteY8" fmla="*/ 227645 h 442620"/>
              <a:gd name="connsiteX9" fmla="*/ 0 w 1603922"/>
              <a:gd name="connsiteY9" fmla="*/ 219015 h 442620"/>
              <a:gd name="connsiteX0" fmla="*/ 0 w 1603922"/>
              <a:gd name="connsiteY0" fmla="*/ 218059 h 441664"/>
              <a:gd name="connsiteX1" fmla="*/ 268859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0 w 1603922"/>
              <a:gd name="connsiteY0" fmla="*/ 218059 h 441664"/>
              <a:gd name="connsiteX1" fmla="*/ 303784 w 1603922"/>
              <a:gd name="connsiteY1" fmla="*/ 0 h 441664"/>
              <a:gd name="connsiteX2" fmla="*/ 1372828 w 1603922"/>
              <a:gd name="connsiteY2" fmla="*/ 6350 h 441664"/>
              <a:gd name="connsiteX3" fmla="*/ 1603587 w 1603922"/>
              <a:gd name="connsiteY3" fmla="*/ 214884 h 441664"/>
              <a:gd name="connsiteX4" fmla="*/ 1603587 w 1603922"/>
              <a:gd name="connsiteY4" fmla="*/ 223514 h 441664"/>
              <a:gd name="connsiteX5" fmla="*/ 1603922 w 1603922"/>
              <a:gd name="connsiteY5" fmla="*/ 218653 h 441664"/>
              <a:gd name="connsiteX6" fmla="*/ 1382353 w 1603922"/>
              <a:gd name="connsiteY6" fmla="*/ 441573 h 441664"/>
              <a:gd name="connsiteX7" fmla="*/ 297434 w 1603922"/>
              <a:gd name="connsiteY7" fmla="*/ 441573 h 441664"/>
              <a:gd name="connsiteX8" fmla="*/ 0 w 1603922"/>
              <a:gd name="connsiteY8" fmla="*/ 226689 h 441664"/>
              <a:gd name="connsiteX9" fmla="*/ 0 w 1603922"/>
              <a:gd name="connsiteY9" fmla="*/ 218059 h 441664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4092 w 1628014"/>
              <a:gd name="connsiteY0" fmla="*/ 218059 h 441573"/>
              <a:gd name="connsiteX1" fmla="*/ 327876 w 1628014"/>
              <a:gd name="connsiteY1" fmla="*/ 0 h 441573"/>
              <a:gd name="connsiteX2" fmla="*/ 1396920 w 1628014"/>
              <a:gd name="connsiteY2" fmla="*/ 6350 h 441573"/>
              <a:gd name="connsiteX3" fmla="*/ 1627679 w 1628014"/>
              <a:gd name="connsiteY3" fmla="*/ 214884 h 441573"/>
              <a:gd name="connsiteX4" fmla="*/ 1627679 w 1628014"/>
              <a:gd name="connsiteY4" fmla="*/ 223514 h 441573"/>
              <a:gd name="connsiteX5" fmla="*/ 1628014 w 1628014"/>
              <a:gd name="connsiteY5" fmla="*/ 218653 h 441573"/>
              <a:gd name="connsiteX6" fmla="*/ 1406445 w 1628014"/>
              <a:gd name="connsiteY6" fmla="*/ 441573 h 441573"/>
              <a:gd name="connsiteX7" fmla="*/ 321526 w 1628014"/>
              <a:gd name="connsiteY7" fmla="*/ 441573 h 441573"/>
              <a:gd name="connsiteX8" fmla="*/ 21463 w 1628014"/>
              <a:gd name="connsiteY8" fmla="*/ 220901 h 441573"/>
              <a:gd name="connsiteX9" fmla="*/ 24092 w 1628014"/>
              <a:gd name="connsiteY9" fmla="*/ 226689 h 441573"/>
              <a:gd name="connsiteX10" fmla="*/ 24092 w 1628014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73"/>
              <a:gd name="connsiteX1" fmla="*/ 306413 w 1606551"/>
              <a:gd name="connsiteY1" fmla="*/ 0 h 441573"/>
              <a:gd name="connsiteX2" fmla="*/ 1375457 w 1606551"/>
              <a:gd name="connsiteY2" fmla="*/ 6350 h 441573"/>
              <a:gd name="connsiteX3" fmla="*/ 1606216 w 1606551"/>
              <a:gd name="connsiteY3" fmla="*/ 214884 h 441573"/>
              <a:gd name="connsiteX4" fmla="*/ 1606216 w 1606551"/>
              <a:gd name="connsiteY4" fmla="*/ 223514 h 441573"/>
              <a:gd name="connsiteX5" fmla="*/ 1606551 w 1606551"/>
              <a:gd name="connsiteY5" fmla="*/ 218653 h 441573"/>
              <a:gd name="connsiteX6" fmla="*/ 1384982 w 1606551"/>
              <a:gd name="connsiteY6" fmla="*/ 441573 h 441573"/>
              <a:gd name="connsiteX7" fmla="*/ 300063 w 1606551"/>
              <a:gd name="connsiteY7" fmla="*/ 441573 h 441573"/>
              <a:gd name="connsiteX8" fmla="*/ 0 w 1606551"/>
              <a:gd name="connsiteY8" fmla="*/ 220901 h 441573"/>
              <a:gd name="connsiteX9" fmla="*/ 2629 w 1606551"/>
              <a:gd name="connsiteY9" fmla="*/ 226689 h 441573"/>
              <a:gd name="connsiteX10" fmla="*/ 2629 w 1606551"/>
              <a:gd name="connsiteY10" fmla="*/ 218059 h 441573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580"/>
              <a:gd name="connsiteX1" fmla="*/ 306413 w 1606551"/>
              <a:gd name="connsiteY1" fmla="*/ 0 h 441580"/>
              <a:gd name="connsiteX2" fmla="*/ 1375457 w 1606551"/>
              <a:gd name="connsiteY2" fmla="*/ 6350 h 441580"/>
              <a:gd name="connsiteX3" fmla="*/ 1606216 w 1606551"/>
              <a:gd name="connsiteY3" fmla="*/ 214884 h 441580"/>
              <a:gd name="connsiteX4" fmla="*/ 1606216 w 1606551"/>
              <a:gd name="connsiteY4" fmla="*/ 223514 h 441580"/>
              <a:gd name="connsiteX5" fmla="*/ 1606551 w 1606551"/>
              <a:gd name="connsiteY5" fmla="*/ 218653 h 441580"/>
              <a:gd name="connsiteX6" fmla="*/ 1384982 w 1606551"/>
              <a:gd name="connsiteY6" fmla="*/ 441573 h 441580"/>
              <a:gd name="connsiteX7" fmla="*/ 300063 w 1606551"/>
              <a:gd name="connsiteY7" fmla="*/ 441573 h 441580"/>
              <a:gd name="connsiteX8" fmla="*/ 0 w 1606551"/>
              <a:gd name="connsiteY8" fmla="*/ 220901 h 441580"/>
              <a:gd name="connsiteX9" fmla="*/ 2629 w 1606551"/>
              <a:gd name="connsiteY9" fmla="*/ 226689 h 441580"/>
              <a:gd name="connsiteX10" fmla="*/ 2629 w 1606551"/>
              <a:gd name="connsiteY10" fmla="*/ 218059 h 441580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2629 w 1606551"/>
              <a:gd name="connsiteY0" fmla="*/ 218059 h 441736"/>
              <a:gd name="connsiteX1" fmla="*/ 306413 w 1606551"/>
              <a:gd name="connsiteY1" fmla="*/ 0 h 441736"/>
              <a:gd name="connsiteX2" fmla="*/ 1375457 w 1606551"/>
              <a:gd name="connsiteY2" fmla="*/ 6350 h 441736"/>
              <a:gd name="connsiteX3" fmla="*/ 1606216 w 1606551"/>
              <a:gd name="connsiteY3" fmla="*/ 214884 h 441736"/>
              <a:gd name="connsiteX4" fmla="*/ 1606216 w 1606551"/>
              <a:gd name="connsiteY4" fmla="*/ 223514 h 441736"/>
              <a:gd name="connsiteX5" fmla="*/ 1606551 w 1606551"/>
              <a:gd name="connsiteY5" fmla="*/ 218653 h 441736"/>
              <a:gd name="connsiteX6" fmla="*/ 1384982 w 1606551"/>
              <a:gd name="connsiteY6" fmla="*/ 441573 h 441736"/>
              <a:gd name="connsiteX7" fmla="*/ 300063 w 1606551"/>
              <a:gd name="connsiteY7" fmla="*/ 441573 h 441736"/>
              <a:gd name="connsiteX8" fmla="*/ 0 w 1606551"/>
              <a:gd name="connsiteY8" fmla="*/ 220901 h 441736"/>
              <a:gd name="connsiteX9" fmla="*/ 2629 w 1606551"/>
              <a:gd name="connsiteY9" fmla="*/ 226689 h 441736"/>
              <a:gd name="connsiteX10" fmla="*/ 2629 w 1606551"/>
              <a:gd name="connsiteY10" fmla="*/ 218059 h 441736"/>
              <a:gd name="connsiteX0" fmla="*/ 39068 w 1642990"/>
              <a:gd name="connsiteY0" fmla="*/ 218059 h 441736"/>
              <a:gd name="connsiteX1" fmla="*/ 342852 w 1642990"/>
              <a:gd name="connsiteY1" fmla="*/ 0 h 441736"/>
              <a:gd name="connsiteX2" fmla="*/ 1411896 w 1642990"/>
              <a:gd name="connsiteY2" fmla="*/ 6350 h 441736"/>
              <a:gd name="connsiteX3" fmla="*/ 1642655 w 1642990"/>
              <a:gd name="connsiteY3" fmla="*/ 214884 h 441736"/>
              <a:gd name="connsiteX4" fmla="*/ 1642655 w 1642990"/>
              <a:gd name="connsiteY4" fmla="*/ 223514 h 441736"/>
              <a:gd name="connsiteX5" fmla="*/ 1642990 w 1642990"/>
              <a:gd name="connsiteY5" fmla="*/ 218653 h 441736"/>
              <a:gd name="connsiteX6" fmla="*/ 1421421 w 1642990"/>
              <a:gd name="connsiteY6" fmla="*/ 441573 h 441736"/>
              <a:gd name="connsiteX7" fmla="*/ 336502 w 1642990"/>
              <a:gd name="connsiteY7" fmla="*/ 441573 h 441736"/>
              <a:gd name="connsiteX8" fmla="*/ 36439 w 1642990"/>
              <a:gd name="connsiteY8" fmla="*/ 220901 h 441736"/>
              <a:gd name="connsiteX9" fmla="*/ 39068 w 1642990"/>
              <a:gd name="connsiteY9" fmla="*/ 218059 h 441736"/>
              <a:gd name="connsiteX0" fmla="*/ 39068 w 1642731"/>
              <a:gd name="connsiteY0" fmla="*/ 218059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18059 h 441736"/>
              <a:gd name="connsiteX0" fmla="*/ 39068 w 1642731"/>
              <a:gd name="connsiteY0" fmla="*/ 221234 h 441736"/>
              <a:gd name="connsiteX1" fmla="*/ 342852 w 1642731"/>
              <a:gd name="connsiteY1" fmla="*/ 0 h 441736"/>
              <a:gd name="connsiteX2" fmla="*/ 1411896 w 1642731"/>
              <a:gd name="connsiteY2" fmla="*/ 6350 h 441736"/>
              <a:gd name="connsiteX3" fmla="*/ 1642655 w 1642731"/>
              <a:gd name="connsiteY3" fmla="*/ 214884 h 441736"/>
              <a:gd name="connsiteX4" fmla="*/ 1642655 w 1642731"/>
              <a:gd name="connsiteY4" fmla="*/ 223514 h 441736"/>
              <a:gd name="connsiteX5" fmla="*/ 1421421 w 1642731"/>
              <a:gd name="connsiteY5" fmla="*/ 441573 h 441736"/>
              <a:gd name="connsiteX6" fmla="*/ 336502 w 1642731"/>
              <a:gd name="connsiteY6" fmla="*/ 441573 h 441736"/>
              <a:gd name="connsiteX7" fmla="*/ 36439 w 1642731"/>
              <a:gd name="connsiteY7" fmla="*/ 220901 h 441736"/>
              <a:gd name="connsiteX8" fmla="*/ 39068 w 1642731"/>
              <a:gd name="connsiteY8" fmla="*/ 221234 h 441736"/>
              <a:gd name="connsiteX0" fmla="*/ 24745 w 1628408"/>
              <a:gd name="connsiteY0" fmla="*/ 221234 h 441736"/>
              <a:gd name="connsiteX1" fmla="*/ 328529 w 1628408"/>
              <a:gd name="connsiteY1" fmla="*/ 0 h 441736"/>
              <a:gd name="connsiteX2" fmla="*/ 1397573 w 1628408"/>
              <a:gd name="connsiteY2" fmla="*/ 6350 h 441736"/>
              <a:gd name="connsiteX3" fmla="*/ 1628332 w 1628408"/>
              <a:gd name="connsiteY3" fmla="*/ 214884 h 441736"/>
              <a:gd name="connsiteX4" fmla="*/ 1628332 w 1628408"/>
              <a:gd name="connsiteY4" fmla="*/ 223514 h 441736"/>
              <a:gd name="connsiteX5" fmla="*/ 1407098 w 1628408"/>
              <a:gd name="connsiteY5" fmla="*/ 441573 h 441736"/>
              <a:gd name="connsiteX6" fmla="*/ 322179 w 1628408"/>
              <a:gd name="connsiteY6" fmla="*/ 441573 h 441736"/>
              <a:gd name="connsiteX7" fmla="*/ 22116 w 1628408"/>
              <a:gd name="connsiteY7" fmla="*/ 220901 h 441736"/>
              <a:gd name="connsiteX8" fmla="*/ 24745 w 1628408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41441 w 1645104"/>
              <a:gd name="connsiteY0" fmla="*/ 221234 h 441736"/>
              <a:gd name="connsiteX1" fmla="*/ 345225 w 1645104"/>
              <a:gd name="connsiteY1" fmla="*/ 0 h 441736"/>
              <a:gd name="connsiteX2" fmla="*/ 1414269 w 1645104"/>
              <a:gd name="connsiteY2" fmla="*/ 6350 h 441736"/>
              <a:gd name="connsiteX3" fmla="*/ 1645028 w 1645104"/>
              <a:gd name="connsiteY3" fmla="*/ 214884 h 441736"/>
              <a:gd name="connsiteX4" fmla="*/ 1645028 w 1645104"/>
              <a:gd name="connsiteY4" fmla="*/ 223514 h 441736"/>
              <a:gd name="connsiteX5" fmla="*/ 1423794 w 1645104"/>
              <a:gd name="connsiteY5" fmla="*/ 441573 h 441736"/>
              <a:gd name="connsiteX6" fmla="*/ 338875 w 1645104"/>
              <a:gd name="connsiteY6" fmla="*/ 441573 h 441736"/>
              <a:gd name="connsiteX7" fmla="*/ 38812 w 1645104"/>
              <a:gd name="connsiteY7" fmla="*/ 220901 h 441736"/>
              <a:gd name="connsiteX8" fmla="*/ 41441 w 1645104"/>
              <a:gd name="connsiteY8" fmla="*/ 221234 h 441736"/>
              <a:gd name="connsiteX0" fmla="*/ 24057 w 1627720"/>
              <a:gd name="connsiteY0" fmla="*/ 221234 h 441736"/>
              <a:gd name="connsiteX1" fmla="*/ 327841 w 1627720"/>
              <a:gd name="connsiteY1" fmla="*/ 0 h 441736"/>
              <a:gd name="connsiteX2" fmla="*/ 1396885 w 1627720"/>
              <a:gd name="connsiteY2" fmla="*/ 6350 h 441736"/>
              <a:gd name="connsiteX3" fmla="*/ 1627644 w 1627720"/>
              <a:gd name="connsiteY3" fmla="*/ 214884 h 441736"/>
              <a:gd name="connsiteX4" fmla="*/ 1627644 w 1627720"/>
              <a:gd name="connsiteY4" fmla="*/ 223514 h 441736"/>
              <a:gd name="connsiteX5" fmla="*/ 1406410 w 1627720"/>
              <a:gd name="connsiteY5" fmla="*/ 441573 h 441736"/>
              <a:gd name="connsiteX6" fmla="*/ 321491 w 1627720"/>
              <a:gd name="connsiteY6" fmla="*/ 441573 h 441736"/>
              <a:gd name="connsiteX7" fmla="*/ 21428 w 1627720"/>
              <a:gd name="connsiteY7" fmla="*/ 220901 h 441736"/>
              <a:gd name="connsiteX8" fmla="*/ 24057 w 1627720"/>
              <a:gd name="connsiteY8" fmla="*/ 221234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36"/>
              <a:gd name="connsiteX1" fmla="*/ 306413 w 1606292"/>
              <a:gd name="connsiteY1" fmla="*/ 0 h 441736"/>
              <a:gd name="connsiteX2" fmla="*/ 1375457 w 1606292"/>
              <a:gd name="connsiteY2" fmla="*/ 6350 h 441736"/>
              <a:gd name="connsiteX3" fmla="*/ 1606216 w 1606292"/>
              <a:gd name="connsiteY3" fmla="*/ 214884 h 441736"/>
              <a:gd name="connsiteX4" fmla="*/ 1606216 w 1606292"/>
              <a:gd name="connsiteY4" fmla="*/ 223514 h 441736"/>
              <a:gd name="connsiteX5" fmla="*/ 1384982 w 1606292"/>
              <a:gd name="connsiteY5" fmla="*/ 441573 h 441736"/>
              <a:gd name="connsiteX6" fmla="*/ 300063 w 1606292"/>
              <a:gd name="connsiteY6" fmla="*/ 441573 h 441736"/>
              <a:gd name="connsiteX7" fmla="*/ 0 w 1606292"/>
              <a:gd name="connsiteY7" fmla="*/ 220901 h 441736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000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1702"/>
              <a:gd name="connsiteX1" fmla="*/ 306413 w 1606292"/>
              <a:gd name="connsiteY1" fmla="*/ 0 h 441702"/>
              <a:gd name="connsiteX2" fmla="*/ 1375457 w 1606292"/>
              <a:gd name="connsiteY2" fmla="*/ 6350 h 441702"/>
              <a:gd name="connsiteX3" fmla="*/ 1606216 w 1606292"/>
              <a:gd name="connsiteY3" fmla="*/ 214884 h 441702"/>
              <a:gd name="connsiteX4" fmla="*/ 1606216 w 1606292"/>
              <a:gd name="connsiteY4" fmla="*/ 223514 h 441702"/>
              <a:gd name="connsiteX5" fmla="*/ 1384982 w 1606292"/>
              <a:gd name="connsiteY5" fmla="*/ 441573 h 441702"/>
              <a:gd name="connsiteX6" fmla="*/ 325463 w 1606292"/>
              <a:gd name="connsiteY6" fmla="*/ 441573 h 441702"/>
              <a:gd name="connsiteX7" fmla="*/ 0 w 1606292"/>
              <a:gd name="connsiteY7" fmla="*/ 220901 h 441702"/>
              <a:gd name="connsiteX0" fmla="*/ 0 w 1606292"/>
              <a:gd name="connsiteY0" fmla="*/ 220901 h 441967"/>
              <a:gd name="connsiteX1" fmla="*/ 306413 w 1606292"/>
              <a:gd name="connsiteY1" fmla="*/ 0 h 441967"/>
              <a:gd name="connsiteX2" fmla="*/ 1375457 w 1606292"/>
              <a:gd name="connsiteY2" fmla="*/ 6350 h 441967"/>
              <a:gd name="connsiteX3" fmla="*/ 1606216 w 1606292"/>
              <a:gd name="connsiteY3" fmla="*/ 214884 h 441967"/>
              <a:gd name="connsiteX4" fmla="*/ 1606216 w 1606292"/>
              <a:gd name="connsiteY4" fmla="*/ 223514 h 441967"/>
              <a:gd name="connsiteX5" fmla="*/ 1384982 w 1606292"/>
              <a:gd name="connsiteY5" fmla="*/ 441573 h 441967"/>
              <a:gd name="connsiteX6" fmla="*/ 325463 w 1606292"/>
              <a:gd name="connsiteY6" fmla="*/ 441573 h 441967"/>
              <a:gd name="connsiteX7" fmla="*/ 0 w 1606292"/>
              <a:gd name="connsiteY7" fmla="*/ 220901 h 441967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606216 w 1606292"/>
              <a:gd name="connsiteY4" fmla="*/ 223514 h 442079"/>
              <a:gd name="connsiteX5" fmla="*/ 1384982 w 1606292"/>
              <a:gd name="connsiteY5" fmla="*/ 441573 h 442079"/>
              <a:gd name="connsiteX6" fmla="*/ 325463 w 1606292"/>
              <a:gd name="connsiteY6" fmla="*/ 441573 h 442079"/>
              <a:gd name="connsiteX7" fmla="*/ 0 w 1606292"/>
              <a:gd name="connsiteY7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20901 h 442079"/>
              <a:gd name="connsiteX1" fmla="*/ 306413 w 1606292"/>
              <a:gd name="connsiteY1" fmla="*/ 0 h 442079"/>
              <a:gd name="connsiteX2" fmla="*/ 1375457 w 1606292"/>
              <a:gd name="connsiteY2" fmla="*/ 6350 h 442079"/>
              <a:gd name="connsiteX3" fmla="*/ 1606216 w 1606292"/>
              <a:gd name="connsiteY3" fmla="*/ 214884 h 442079"/>
              <a:gd name="connsiteX4" fmla="*/ 1384982 w 1606292"/>
              <a:gd name="connsiteY4" fmla="*/ 441573 h 442079"/>
              <a:gd name="connsiteX5" fmla="*/ 325463 w 1606292"/>
              <a:gd name="connsiteY5" fmla="*/ 441573 h 442079"/>
              <a:gd name="connsiteX6" fmla="*/ 0 w 1606292"/>
              <a:gd name="connsiteY6" fmla="*/ 220901 h 442079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3254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904"/>
              <a:gd name="connsiteX1" fmla="*/ 255613 w 1606292"/>
              <a:gd name="connsiteY1" fmla="*/ 0 h 438904"/>
              <a:gd name="connsiteX2" fmla="*/ 1375457 w 1606292"/>
              <a:gd name="connsiteY2" fmla="*/ 3175 h 438904"/>
              <a:gd name="connsiteX3" fmla="*/ 1606216 w 1606292"/>
              <a:gd name="connsiteY3" fmla="*/ 211709 h 438904"/>
              <a:gd name="connsiteX4" fmla="*/ 1384982 w 1606292"/>
              <a:gd name="connsiteY4" fmla="*/ 438398 h 438904"/>
              <a:gd name="connsiteX5" fmla="*/ 274663 w 1606292"/>
              <a:gd name="connsiteY5" fmla="*/ 438398 h 438904"/>
              <a:gd name="connsiteX6" fmla="*/ 0 w 1606292"/>
              <a:gd name="connsiteY6" fmla="*/ 217726 h 438904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5"/>
              <a:gd name="connsiteX1" fmla="*/ 255613 w 1606292"/>
              <a:gd name="connsiteY1" fmla="*/ 0 h 438405"/>
              <a:gd name="connsiteX2" fmla="*/ 1375457 w 1606292"/>
              <a:gd name="connsiteY2" fmla="*/ 3175 h 438405"/>
              <a:gd name="connsiteX3" fmla="*/ 1606216 w 1606292"/>
              <a:gd name="connsiteY3" fmla="*/ 211709 h 438405"/>
              <a:gd name="connsiteX4" fmla="*/ 1384982 w 1606292"/>
              <a:gd name="connsiteY4" fmla="*/ 438398 h 438405"/>
              <a:gd name="connsiteX5" fmla="*/ 274663 w 1606292"/>
              <a:gd name="connsiteY5" fmla="*/ 438398 h 438405"/>
              <a:gd name="connsiteX6" fmla="*/ 0 w 1606292"/>
              <a:gd name="connsiteY6" fmla="*/ 217726 h 438405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0 w 1606292"/>
              <a:gd name="connsiteY0" fmla="*/ 217726 h 438403"/>
              <a:gd name="connsiteX1" fmla="*/ 255613 w 1606292"/>
              <a:gd name="connsiteY1" fmla="*/ 0 h 438403"/>
              <a:gd name="connsiteX2" fmla="*/ 1375457 w 1606292"/>
              <a:gd name="connsiteY2" fmla="*/ 3175 h 438403"/>
              <a:gd name="connsiteX3" fmla="*/ 1606216 w 1606292"/>
              <a:gd name="connsiteY3" fmla="*/ 211709 h 438403"/>
              <a:gd name="connsiteX4" fmla="*/ 1384982 w 1606292"/>
              <a:gd name="connsiteY4" fmla="*/ 438398 h 438403"/>
              <a:gd name="connsiteX5" fmla="*/ 274663 w 1606292"/>
              <a:gd name="connsiteY5" fmla="*/ 438398 h 438403"/>
              <a:gd name="connsiteX6" fmla="*/ 0 w 1606292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3"/>
              <a:gd name="connsiteX1" fmla="*/ 255631 w 1606310"/>
              <a:gd name="connsiteY1" fmla="*/ 0 h 438403"/>
              <a:gd name="connsiteX2" fmla="*/ 1375475 w 1606310"/>
              <a:gd name="connsiteY2" fmla="*/ 3175 h 438403"/>
              <a:gd name="connsiteX3" fmla="*/ 1606234 w 1606310"/>
              <a:gd name="connsiteY3" fmla="*/ 211709 h 438403"/>
              <a:gd name="connsiteX4" fmla="*/ 1385000 w 1606310"/>
              <a:gd name="connsiteY4" fmla="*/ 438398 h 438403"/>
              <a:gd name="connsiteX5" fmla="*/ 274681 w 1606310"/>
              <a:gd name="connsiteY5" fmla="*/ 438398 h 438403"/>
              <a:gd name="connsiteX6" fmla="*/ 18 w 1606310"/>
              <a:gd name="connsiteY6" fmla="*/ 217726 h 438403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754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36"/>
              <a:gd name="connsiteY0" fmla="*/ 217726 h 438401"/>
              <a:gd name="connsiteX1" fmla="*/ 255631 w 1606336"/>
              <a:gd name="connsiteY1" fmla="*/ 0 h 438401"/>
              <a:gd name="connsiteX2" fmla="*/ 1400875 w 1606336"/>
              <a:gd name="connsiteY2" fmla="*/ 3175 h 438401"/>
              <a:gd name="connsiteX3" fmla="*/ 1606234 w 1606336"/>
              <a:gd name="connsiteY3" fmla="*/ 211709 h 438401"/>
              <a:gd name="connsiteX4" fmla="*/ 1385000 w 1606336"/>
              <a:gd name="connsiteY4" fmla="*/ 438398 h 438401"/>
              <a:gd name="connsiteX5" fmla="*/ 274681 w 1606336"/>
              <a:gd name="connsiteY5" fmla="*/ 438398 h 438401"/>
              <a:gd name="connsiteX6" fmla="*/ 18 w 1606336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385000 w 1606310"/>
              <a:gd name="connsiteY4" fmla="*/ 438398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400875 w 1606310"/>
              <a:gd name="connsiteY2" fmla="*/ 3175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289"/>
              <a:gd name="connsiteY0" fmla="*/ 217726 h 438401"/>
              <a:gd name="connsiteX1" fmla="*/ 255631 w 1606289"/>
              <a:gd name="connsiteY1" fmla="*/ 0 h 438401"/>
              <a:gd name="connsiteX2" fmla="*/ 1362775 w 1606289"/>
              <a:gd name="connsiteY2" fmla="*/ 6350 h 438401"/>
              <a:gd name="connsiteX3" fmla="*/ 1606234 w 1606289"/>
              <a:gd name="connsiteY3" fmla="*/ 211709 h 438401"/>
              <a:gd name="connsiteX4" fmla="*/ 1416750 w 1606289"/>
              <a:gd name="connsiteY4" fmla="*/ 435223 h 438401"/>
              <a:gd name="connsiteX5" fmla="*/ 274681 w 1606289"/>
              <a:gd name="connsiteY5" fmla="*/ 438398 h 438401"/>
              <a:gd name="connsiteX6" fmla="*/ 18 w 1606289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416750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10"/>
              <a:gd name="connsiteY0" fmla="*/ 217726 h 438401"/>
              <a:gd name="connsiteX1" fmla="*/ 255631 w 1606310"/>
              <a:gd name="connsiteY1" fmla="*/ 0 h 438401"/>
              <a:gd name="connsiteX2" fmla="*/ 1362775 w 1606310"/>
              <a:gd name="connsiteY2" fmla="*/ 6350 h 438401"/>
              <a:gd name="connsiteX3" fmla="*/ 1606234 w 1606310"/>
              <a:gd name="connsiteY3" fmla="*/ 211709 h 438401"/>
              <a:gd name="connsiteX4" fmla="*/ 1375475 w 1606310"/>
              <a:gd name="connsiteY4" fmla="*/ 435223 h 438401"/>
              <a:gd name="connsiteX5" fmla="*/ 274681 w 1606310"/>
              <a:gd name="connsiteY5" fmla="*/ 438398 h 438401"/>
              <a:gd name="connsiteX6" fmla="*/ 18 w 1606310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6325"/>
              <a:gd name="connsiteY0" fmla="*/ 217726 h 438401"/>
              <a:gd name="connsiteX1" fmla="*/ 255631 w 1606325"/>
              <a:gd name="connsiteY1" fmla="*/ 0 h 438401"/>
              <a:gd name="connsiteX2" fmla="*/ 1362775 w 1606325"/>
              <a:gd name="connsiteY2" fmla="*/ 6350 h 438401"/>
              <a:gd name="connsiteX3" fmla="*/ 1606234 w 1606325"/>
              <a:gd name="connsiteY3" fmla="*/ 211709 h 438401"/>
              <a:gd name="connsiteX4" fmla="*/ 1375475 w 1606325"/>
              <a:gd name="connsiteY4" fmla="*/ 435223 h 438401"/>
              <a:gd name="connsiteX5" fmla="*/ 274681 w 1606325"/>
              <a:gd name="connsiteY5" fmla="*/ 438398 h 438401"/>
              <a:gd name="connsiteX6" fmla="*/ 18 w 1606325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758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53"/>
              <a:gd name="connsiteY0" fmla="*/ 217726 h 438401"/>
              <a:gd name="connsiteX1" fmla="*/ 255631 w 1603153"/>
              <a:gd name="connsiteY1" fmla="*/ 0 h 438401"/>
              <a:gd name="connsiteX2" fmla="*/ 1362775 w 1603153"/>
              <a:gd name="connsiteY2" fmla="*/ 6350 h 438401"/>
              <a:gd name="connsiteX3" fmla="*/ 1603059 w 1603153"/>
              <a:gd name="connsiteY3" fmla="*/ 221234 h 438401"/>
              <a:gd name="connsiteX4" fmla="*/ 1375475 w 1603153"/>
              <a:gd name="connsiteY4" fmla="*/ 435223 h 438401"/>
              <a:gd name="connsiteX5" fmla="*/ 274681 w 1603153"/>
              <a:gd name="connsiteY5" fmla="*/ 438398 h 438401"/>
              <a:gd name="connsiteX6" fmla="*/ 18 w 1603153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08"/>
              <a:gd name="connsiteY0" fmla="*/ 217726 h 438401"/>
              <a:gd name="connsiteX1" fmla="*/ 255631 w 1603108"/>
              <a:gd name="connsiteY1" fmla="*/ 0 h 438401"/>
              <a:gd name="connsiteX2" fmla="*/ 1362775 w 1603108"/>
              <a:gd name="connsiteY2" fmla="*/ 6350 h 438401"/>
              <a:gd name="connsiteX3" fmla="*/ 1603059 w 1603108"/>
              <a:gd name="connsiteY3" fmla="*/ 221234 h 438401"/>
              <a:gd name="connsiteX4" fmla="*/ 1375475 w 1603108"/>
              <a:gd name="connsiteY4" fmla="*/ 435223 h 438401"/>
              <a:gd name="connsiteX5" fmla="*/ 274681 w 1603108"/>
              <a:gd name="connsiteY5" fmla="*/ 438398 h 438401"/>
              <a:gd name="connsiteX6" fmla="*/ 18 w 1603108"/>
              <a:gd name="connsiteY6" fmla="*/ 217726 h 438401"/>
              <a:gd name="connsiteX0" fmla="*/ 18 w 1603115"/>
              <a:gd name="connsiteY0" fmla="*/ 217726 h 438401"/>
              <a:gd name="connsiteX1" fmla="*/ 255631 w 1603115"/>
              <a:gd name="connsiteY1" fmla="*/ 0 h 438401"/>
              <a:gd name="connsiteX2" fmla="*/ 1362775 w 1603115"/>
              <a:gd name="connsiteY2" fmla="*/ 6350 h 438401"/>
              <a:gd name="connsiteX3" fmla="*/ 1603059 w 1603115"/>
              <a:gd name="connsiteY3" fmla="*/ 221234 h 438401"/>
              <a:gd name="connsiteX4" fmla="*/ 1375475 w 1603115"/>
              <a:gd name="connsiteY4" fmla="*/ 435223 h 438401"/>
              <a:gd name="connsiteX5" fmla="*/ 274681 w 1603115"/>
              <a:gd name="connsiteY5" fmla="*/ 438398 h 438401"/>
              <a:gd name="connsiteX6" fmla="*/ 18 w 1603115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62775 w 1603097"/>
              <a:gd name="connsiteY2" fmla="*/ 6350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097"/>
              <a:gd name="connsiteY0" fmla="*/ 217726 h 438401"/>
              <a:gd name="connsiteX1" fmla="*/ 255631 w 1603097"/>
              <a:gd name="connsiteY1" fmla="*/ 0 h 438401"/>
              <a:gd name="connsiteX2" fmla="*/ 1340550 w 1603097"/>
              <a:gd name="connsiteY2" fmla="*/ 3175 h 438401"/>
              <a:gd name="connsiteX3" fmla="*/ 1603059 w 1603097"/>
              <a:gd name="connsiteY3" fmla="*/ 221234 h 438401"/>
              <a:gd name="connsiteX4" fmla="*/ 1337375 w 1603097"/>
              <a:gd name="connsiteY4" fmla="*/ 438398 h 438401"/>
              <a:gd name="connsiteX5" fmla="*/ 274681 w 1603097"/>
              <a:gd name="connsiteY5" fmla="*/ 438398 h 438401"/>
              <a:gd name="connsiteX6" fmla="*/ 18 w 1603097"/>
              <a:gd name="connsiteY6" fmla="*/ 217726 h 438401"/>
              <a:gd name="connsiteX0" fmla="*/ 18 w 1603104"/>
              <a:gd name="connsiteY0" fmla="*/ 217726 h 438401"/>
              <a:gd name="connsiteX1" fmla="*/ 255631 w 1603104"/>
              <a:gd name="connsiteY1" fmla="*/ 0 h 438401"/>
              <a:gd name="connsiteX2" fmla="*/ 1340550 w 1603104"/>
              <a:gd name="connsiteY2" fmla="*/ 3175 h 438401"/>
              <a:gd name="connsiteX3" fmla="*/ 1603059 w 1603104"/>
              <a:gd name="connsiteY3" fmla="*/ 221234 h 438401"/>
              <a:gd name="connsiteX4" fmla="*/ 1337375 w 1603104"/>
              <a:gd name="connsiteY4" fmla="*/ 438398 h 438401"/>
              <a:gd name="connsiteX5" fmla="*/ 274681 w 1603104"/>
              <a:gd name="connsiteY5" fmla="*/ 438398 h 438401"/>
              <a:gd name="connsiteX6" fmla="*/ 18 w 1603104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157"/>
              <a:gd name="connsiteY0" fmla="*/ 217726 h 438401"/>
              <a:gd name="connsiteX1" fmla="*/ 255631 w 1603157"/>
              <a:gd name="connsiteY1" fmla="*/ 0 h 438401"/>
              <a:gd name="connsiteX2" fmla="*/ 1340550 w 1603157"/>
              <a:gd name="connsiteY2" fmla="*/ 3175 h 438401"/>
              <a:gd name="connsiteX3" fmla="*/ 1603059 w 1603157"/>
              <a:gd name="connsiteY3" fmla="*/ 221234 h 438401"/>
              <a:gd name="connsiteX4" fmla="*/ 1337375 w 1603157"/>
              <a:gd name="connsiteY4" fmla="*/ 438398 h 438401"/>
              <a:gd name="connsiteX5" fmla="*/ 274681 w 1603157"/>
              <a:gd name="connsiteY5" fmla="*/ 438398 h 438401"/>
              <a:gd name="connsiteX6" fmla="*/ 18 w 1603157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373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62775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4055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94525 w 1603059"/>
              <a:gd name="connsiteY4" fmla="*/ 435223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59600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17726 h 438401"/>
              <a:gd name="connsiteX1" fmla="*/ 255631 w 1603059"/>
              <a:gd name="connsiteY1" fmla="*/ 0 h 438401"/>
              <a:gd name="connsiteX2" fmla="*/ 1331025 w 1603059"/>
              <a:gd name="connsiteY2" fmla="*/ 3175 h 438401"/>
              <a:gd name="connsiteX3" fmla="*/ 1603059 w 1603059"/>
              <a:gd name="connsiteY3" fmla="*/ 221234 h 438401"/>
              <a:gd name="connsiteX4" fmla="*/ 1365950 w 1603059"/>
              <a:gd name="connsiteY4" fmla="*/ 438398 h 438401"/>
              <a:gd name="connsiteX5" fmla="*/ 274681 w 1603059"/>
              <a:gd name="connsiteY5" fmla="*/ 438398 h 438401"/>
              <a:gd name="connsiteX6" fmla="*/ 18 w 1603059"/>
              <a:gd name="connsiteY6" fmla="*/ 217726 h 438401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059"/>
              <a:gd name="connsiteY0" fmla="*/ 224144 h 444819"/>
              <a:gd name="connsiteX1" fmla="*/ 255631 w 1603059"/>
              <a:gd name="connsiteY1" fmla="*/ 6418 h 444819"/>
              <a:gd name="connsiteX2" fmla="*/ 1337375 w 1603059"/>
              <a:gd name="connsiteY2" fmla="*/ 68 h 444819"/>
              <a:gd name="connsiteX3" fmla="*/ 1603059 w 1603059"/>
              <a:gd name="connsiteY3" fmla="*/ 227652 h 444819"/>
              <a:gd name="connsiteX4" fmla="*/ 1365950 w 1603059"/>
              <a:gd name="connsiteY4" fmla="*/ 444816 h 444819"/>
              <a:gd name="connsiteX5" fmla="*/ 274681 w 1603059"/>
              <a:gd name="connsiteY5" fmla="*/ 444816 h 444819"/>
              <a:gd name="connsiteX6" fmla="*/ 18 w 1603059"/>
              <a:gd name="connsiteY6" fmla="*/ 224144 h 444819"/>
              <a:gd name="connsiteX0" fmla="*/ 18 w 1603421"/>
              <a:gd name="connsiteY0" fmla="*/ 224135 h 444810"/>
              <a:gd name="connsiteX1" fmla="*/ 255631 w 1603421"/>
              <a:gd name="connsiteY1" fmla="*/ 6409 h 444810"/>
              <a:gd name="connsiteX2" fmla="*/ 1337375 w 1603421"/>
              <a:gd name="connsiteY2" fmla="*/ 59 h 444810"/>
              <a:gd name="connsiteX3" fmla="*/ 1603059 w 1603421"/>
              <a:gd name="connsiteY3" fmla="*/ 227643 h 444810"/>
              <a:gd name="connsiteX4" fmla="*/ 1365950 w 1603421"/>
              <a:gd name="connsiteY4" fmla="*/ 444807 h 444810"/>
              <a:gd name="connsiteX5" fmla="*/ 274681 w 1603421"/>
              <a:gd name="connsiteY5" fmla="*/ 444807 h 444810"/>
              <a:gd name="connsiteX6" fmla="*/ 18 w 1603421"/>
              <a:gd name="connsiteY6" fmla="*/ 224135 h 444810"/>
              <a:gd name="connsiteX0" fmla="*/ 18 w 1603059"/>
              <a:gd name="connsiteY0" fmla="*/ 224130 h 444805"/>
              <a:gd name="connsiteX1" fmla="*/ 255631 w 1603059"/>
              <a:gd name="connsiteY1" fmla="*/ 6404 h 444805"/>
              <a:gd name="connsiteX2" fmla="*/ 1337375 w 1603059"/>
              <a:gd name="connsiteY2" fmla="*/ 54 h 444805"/>
              <a:gd name="connsiteX3" fmla="*/ 1603059 w 1603059"/>
              <a:gd name="connsiteY3" fmla="*/ 227638 h 444805"/>
              <a:gd name="connsiteX4" fmla="*/ 1365950 w 1603059"/>
              <a:gd name="connsiteY4" fmla="*/ 444802 h 444805"/>
              <a:gd name="connsiteX5" fmla="*/ 274681 w 1603059"/>
              <a:gd name="connsiteY5" fmla="*/ 444802 h 444805"/>
              <a:gd name="connsiteX6" fmla="*/ 18 w 1603059"/>
              <a:gd name="connsiteY6" fmla="*/ 224130 h 444805"/>
              <a:gd name="connsiteX0" fmla="*/ 18 w 1603059"/>
              <a:gd name="connsiteY0" fmla="*/ 224076 h 444751"/>
              <a:gd name="connsiteX1" fmla="*/ 255631 w 1603059"/>
              <a:gd name="connsiteY1" fmla="*/ 6350 h 444751"/>
              <a:gd name="connsiteX2" fmla="*/ 1337375 w 1603059"/>
              <a:gd name="connsiteY2" fmla="*/ 0 h 444751"/>
              <a:gd name="connsiteX3" fmla="*/ 1603059 w 1603059"/>
              <a:gd name="connsiteY3" fmla="*/ 227584 h 444751"/>
              <a:gd name="connsiteX4" fmla="*/ 1365950 w 1603059"/>
              <a:gd name="connsiteY4" fmla="*/ 444748 h 444751"/>
              <a:gd name="connsiteX5" fmla="*/ 274681 w 1603059"/>
              <a:gd name="connsiteY5" fmla="*/ 444748 h 444751"/>
              <a:gd name="connsiteX6" fmla="*/ 18 w 1603059"/>
              <a:gd name="connsiteY6" fmla="*/ 224076 h 444751"/>
              <a:gd name="connsiteX0" fmla="*/ 18 w 1603059"/>
              <a:gd name="connsiteY0" fmla="*/ 224076 h 444832"/>
              <a:gd name="connsiteX1" fmla="*/ 255631 w 1603059"/>
              <a:gd name="connsiteY1" fmla="*/ 6350 h 444832"/>
              <a:gd name="connsiteX2" fmla="*/ 1337375 w 1603059"/>
              <a:gd name="connsiteY2" fmla="*/ 0 h 444832"/>
              <a:gd name="connsiteX3" fmla="*/ 1603059 w 1603059"/>
              <a:gd name="connsiteY3" fmla="*/ 227584 h 444832"/>
              <a:gd name="connsiteX4" fmla="*/ 1365950 w 1603059"/>
              <a:gd name="connsiteY4" fmla="*/ 444748 h 444832"/>
              <a:gd name="connsiteX5" fmla="*/ 274681 w 1603059"/>
              <a:gd name="connsiteY5" fmla="*/ 444748 h 444832"/>
              <a:gd name="connsiteX6" fmla="*/ 18 w 1603059"/>
              <a:gd name="connsiteY6" fmla="*/ 224076 h 444832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55631 w 1603059"/>
              <a:gd name="connsiteY1" fmla="*/ 6350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274681 w 1603059"/>
              <a:gd name="connsiteY5" fmla="*/ 444748 h 448005"/>
              <a:gd name="connsiteX6" fmla="*/ 18 w 1603059"/>
              <a:gd name="connsiteY6" fmla="*/ 224076 h 448005"/>
              <a:gd name="connsiteX0" fmla="*/ 13 w 1603054"/>
              <a:gd name="connsiteY0" fmla="*/ 224076 h 448005"/>
              <a:gd name="connsiteX1" fmla="*/ 277851 w 1603054"/>
              <a:gd name="connsiteY1" fmla="*/ 3175 h 448005"/>
              <a:gd name="connsiteX2" fmla="*/ 1337370 w 1603054"/>
              <a:gd name="connsiteY2" fmla="*/ 0 h 448005"/>
              <a:gd name="connsiteX3" fmla="*/ 1603054 w 1603054"/>
              <a:gd name="connsiteY3" fmla="*/ 227584 h 448005"/>
              <a:gd name="connsiteX4" fmla="*/ 1343720 w 1603054"/>
              <a:gd name="connsiteY4" fmla="*/ 447923 h 448005"/>
              <a:gd name="connsiteX5" fmla="*/ 303251 w 1603054"/>
              <a:gd name="connsiteY5" fmla="*/ 441573 h 448005"/>
              <a:gd name="connsiteX6" fmla="*/ 13 w 1603054"/>
              <a:gd name="connsiteY6" fmla="*/ 224076 h 448005"/>
              <a:gd name="connsiteX0" fmla="*/ 18 w 1603059"/>
              <a:gd name="connsiteY0" fmla="*/ 224076 h 448005"/>
              <a:gd name="connsiteX1" fmla="*/ 277856 w 1603059"/>
              <a:gd name="connsiteY1" fmla="*/ 3175 h 448005"/>
              <a:gd name="connsiteX2" fmla="*/ 1337375 w 1603059"/>
              <a:gd name="connsiteY2" fmla="*/ 0 h 448005"/>
              <a:gd name="connsiteX3" fmla="*/ 1603059 w 1603059"/>
              <a:gd name="connsiteY3" fmla="*/ 227584 h 448005"/>
              <a:gd name="connsiteX4" fmla="*/ 1343725 w 1603059"/>
              <a:gd name="connsiteY4" fmla="*/ 447923 h 448005"/>
              <a:gd name="connsiteX5" fmla="*/ 303256 w 1603059"/>
              <a:gd name="connsiteY5" fmla="*/ 441573 h 448005"/>
              <a:gd name="connsiteX6" fmla="*/ 18 w 1603059"/>
              <a:gd name="connsiteY6" fmla="*/ 224076 h 448005"/>
              <a:gd name="connsiteX0" fmla="*/ 18 w 1603059"/>
              <a:gd name="connsiteY0" fmla="*/ 224076 h 451098"/>
              <a:gd name="connsiteX1" fmla="*/ 277856 w 1603059"/>
              <a:gd name="connsiteY1" fmla="*/ 3175 h 451098"/>
              <a:gd name="connsiteX2" fmla="*/ 1337375 w 1603059"/>
              <a:gd name="connsiteY2" fmla="*/ 0 h 451098"/>
              <a:gd name="connsiteX3" fmla="*/ 1603059 w 1603059"/>
              <a:gd name="connsiteY3" fmla="*/ 227584 h 451098"/>
              <a:gd name="connsiteX4" fmla="*/ 1343725 w 1603059"/>
              <a:gd name="connsiteY4" fmla="*/ 447923 h 451098"/>
              <a:gd name="connsiteX5" fmla="*/ 306431 w 1603059"/>
              <a:gd name="connsiteY5" fmla="*/ 451098 h 451098"/>
              <a:gd name="connsiteX6" fmla="*/ 18 w 1603059"/>
              <a:gd name="connsiteY6" fmla="*/ 224076 h 451098"/>
              <a:gd name="connsiteX0" fmla="*/ 20 w 1603061"/>
              <a:gd name="connsiteY0" fmla="*/ 224076 h 451187"/>
              <a:gd name="connsiteX1" fmla="*/ 277858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20 w 1603061"/>
              <a:gd name="connsiteY0" fmla="*/ 224076 h 451187"/>
              <a:gd name="connsiteX1" fmla="*/ 178146 w 1603061"/>
              <a:gd name="connsiteY1" fmla="*/ 3175 h 451187"/>
              <a:gd name="connsiteX2" fmla="*/ 1337377 w 1603061"/>
              <a:gd name="connsiteY2" fmla="*/ 0 h 451187"/>
              <a:gd name="connsiteX3" fmla="*/ 1603061 w 1603061"/>
              <a:gd name="connsiteY3" fmla="*/ 227584 h 451187"/>
              <a:gd name="connsiteX4" fmla="*/ 1343727 w 1603061"/>
              <a:gd name="connsiteY4" fmla="*/ 447923 h 451187"/>
              <a:gd name="connsiteX5" fmla="*/ 306433 w 1603061"/>
              <a:gd name="connsiteY5" fmla="*/ 451098 h 451187"/>
              <a:gd name="connsiteX6" fmla="*/ 20 w 1603061"/>
              <a:gd name="connsiteY6" fmla="*/ 224076 h 451187"/>
              <a:gd name="connsiteX0" fmla="*/ 9335 w 1612376"/>
              <a:gd name="connsiteY0" fmla="*/ 224076 h 448005"/>
              <a:gd name="connsiteX1" fmla="*/ 187461 w 1612376"/>
              <a:gd name="connsiteY1" fmla="*/ 3175 h 448005"/>
              <a:gd name="connsiteX2" fmla="*/ 1346692 w 1612376"/>
              <a:gd name="connsiteY2" fmla="*/ 0 h 448005"/>
              <a:gd name="connsiteX3" fmla="*/ 1612376 w 1612376"/>
              <a:gd name="connsiteY3" fmla="*/ 227584 h 448005"/>
              <a:gd name="connsiteX4" fmla="*/ 1353042 w 1612376"/>
              <a:gd name="connsiteY4" fmla="*/ 447923 h 448005"/>
              <a:gd name="connsiteX5" fmla="*/ 192699 w 1612376"/>
              <a:gd name="connsiteY5" fmla="*/ 443817 h 448005"/>
              <a:gd name="connsiteX6" fmla="*/ 9335 w 1612376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156 w 1603197"/>
              <a:gd name="connsiteY0" fmla="*/ 224076 h 448005"/>
              <a:gd name="connsiteX1" fmla="*/ 178282 w 1603197"/>
              <a:gd name="connsiteY1" fmla="*/ 3175 h 448005"/>
              <a:gd name="connsiteX2" fmla="*/ 1337513 w 1603197"/>
              <a:gd name="connsiteY2" fmla="*/ 0 h 448005"/>
              <a:gd name="connsiteX3" fmla="*/ 1603197 w 1603197"/>
              <a:gd name="connsiteY3" fmla="*/ 227584 h 448005"/>
              <a:gd name="connsiteX4" fmla="*/ 1343863 w 1603197"/>
              <a:gd name="connsiteY4" fmla="*/ 447923 h 448005"/>
              <a:gd name="connsiteX5" fmla="*/ 183520 w 1603197"/>
              <a:gd name="connsiteY5" fmla="*/ 443817 h 448005"/>
              <a:gd name="connsiteX6" fmla="*/ 156 w 1603197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183421 w 1603098"/>
              <a:gd name="connsiteY5" fmla="*/ 443817 h 448005"/>
              <a:gd name="connsiteX6" fmla="*/ 57 w 1603098"/>
              <a:gd name="connsiteY6" fmla="*/ 224076 h 448005"/>
              <a:gd name="connsiteX0" fmla="*/ 26618 w 1629659"/>
              <a:gd name="connsiteY0" fmla="*/ 224076 h 448005"/>
              <a:gd name="connsiteX1" fmla="*/ 204744 w 1629659"/>
              <a:gd name="connsiteY1" fmla="*/ 3175 h 448005"/>
              <a:gd name="connsiteX2" fmla="*/ 1363975 w 1629659"/>
              <a:gd name="connsiteY2" fmla="*/ 0 h 448005"/>
              <a:gd name="connsiteX3" fmla="*/ 1629659 w 1629659"/>
              <a:gd name="connsiteY3" fmla="*/ 227584 h 448005"/>
              <a:gd name="connsiteX4" fmla="*/ 1370325 w 1629659"/>
              <a:gd name="connsiteY4" fmla="*/ 447923 h 448005"/>
              <a:gd name="connsiteX5" fmla="*/ 110270 w 1629659"/>
              <a:gd name="connsiteY5" fmla="*/ 443817 h 448005"/>
              <a:gd name="connsiteX6" fmla="*/ 26618 w 1629659"/>
              <a:gd name="connsiteY6" fmla="*/ 224076 h 448005"/>
              <a:gd name="connsiteX0" fmla="*/ 57 w 1603098"/>
              <a:gd name="connsiteY0" fmla="*/ 224076 h 448005"/>
              <a:gd name="connsiteX1" fmla="*/ 178183 w 1603098"/>
              <a:gd name="connsiteY1" fmla="*/ 3175 h 448005"/>
              <a:gd name="connsiteX2" fmla="*/ 1337414 w 1603098"/>
              <a:gd name="connsiteY2" fmla="*/ 0 h 448005"/>
              <a:gd name="connsiteX3" fmla="*/ 1603098 w 1603098"/>
              <a:gd name="connsiteY3" fmla="*/ 227584 h 448005"/>
              <a:gd name="connsiteX4" fmla="*/ 1343764 w 1603098"/>
              <a:gd name="connsiteY4" fmla="*/ 447923 h 448005"/>
              <a:gd name="connsiteX5" fmla="*/ 83709 w 1603098"/>
              <a:gd name="connsiteY5" fmla="*/ 443817 h 448005"/>
              <a:gd name="connsiteX6" fmla="*/ 57 w 1603098"/>
              <a:gd name="connsiteY6" fmla="*/ 224076 h 448005"/>
              <a:gd name="connsiteX0" fmla="*/ 17518 w 1620559"/>
              <a:gd name="connsiteY0" fmla="*/ 224076 h 448005"/>
              <a:gd name="connsiteX1" fmla="*/ 108661 w 1620559"/>
              <a:gd name="connsiteY1" fmla="*/ 3175 h 448005"/>
              <a:gd name="connsiteX2" fmla="*/ 1354875 w 1620559"/>
              <a:gd name="connsiteY2" fmla="*/ 0 h 448005"/>
              <a:gd name="connsiteX3" fmla="*/ 1620559 w 1620559"/>
              <a:gd name="connsiteY3" fmla="*/ 227584 h 448005"/>
              <a:gd name="connsiteX4" fmla="*/ 1361225 w 1620559"/>
              <a:gd name="connsiteY4" fmla="*/ 447923 h 448005"/>
              <a:gd name="connsiteX5" fmla="*/ 101170 w 1620559"/>
              <a:gd name="connsiteY5" fmla="*/ 443817 h 448005"/>
              <a:gd name="connsiteX6" fmla="*/ 17518 w 1620559"/>
              <a:gd name="connsiteY6" fmla="*/ 224076 h 448005"/>
              <a:gd name="connsiteX0" fmla="*/ 24 w 1603065"/>
              <a:gd name="connsiteY0" fmla="*/ 224076 h 448005"/>
              <a:gd name="connsiteX1" fmla="*/ 91167 w 1603065"/>
              <a:gd name="connsiteY1" fmla="*/ 3175 h 448005"/>
              <a:gd name="connsiteX2" fmla="*/ 1337381 w 1603065"/>
              <a:gd name="connsiteY2" fmla="*/ 0 h 448005"/>
              <a:gd name="connsiteX3" fmla="*/ 1603065 w 1603065"/>
              <a:gd name="connsiteY3" fmla="*/ 227584 h 448005"/>
              <a:gd name="connsiteX4" fmla="*/ 1343731 w 1603065"/>
              <a:gd name="connsiteY4" fmla="*/ 447923 h 448005"/>
              <a:gd name="connsiteX5" fmla="*/ 83676 w 1603065"/>
              <a:gd name="connsiteY5" fmla="*/ 443817 h 448005"/>
              <a:gd name="connsiteX6" fmla="*/ 24 w 1603065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27 w 1603068"/>
              <a:gd name="connsiteY0" fmla="*/ 224076 h 448005"/>
              <a:gd name="connsiteX1" fmla="*/ 91170 w 1603068"/>
              <a:gd name="connsiteY1" fmla="*/ 3175 h 448005"/>
              <a:gd name="connsiteX2" fmla="*/ 1337384 w 1603068"/>
              <a:gd name="connsiteY2" fmla="*/ 0 h 448005"/>
              <a:gd name="connsiteX3" fmla="*/ 1603068 w 1603068"/>
              <a:gd name="connsiteY3" fmla="*/ 227584 h 448005"/>
              <a:gd name="connsiteX4" fmla="*/ 1343734 w 1603068"/>
              <a:gd name="connsiteY4" fmla="*/ 447923 h 448005"/>
              <a:gd name="connsiteX5" fmla="*/ 83679 w 1603068"/>
              <a:gd name="connsiteY5" fmla="*/ 443817 h 448005"/>
              <a:gd name="connsiteX6" fmla="*/ 27 w 1603068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126 w 1603167"/>
              <a:gd name="connsiteY0" fmla="*/ 224076 h 448005"/>
              <a:gd name="connsiteX1" fmla="*/ 91269 w 1603167"/>
              <a:gd name="connsiteY1" fmla="*/ 3175 h 448005"/>
              <a:gd name="connsiteX2" fmla="*/ 1337483 w 1603167"/>
              <a:gd name="connsiteY2" fmla="*/ 0 h 448005"/>
              <a:gd name="connsiteX3" fmla="*/ 1603167 w 1603167"/>
              <a:gd name="connsiteY3" fmla="*/ 227584 h 448005"/>
              <a:gd name="connsiteX4" fmla="*/ 1343833 w 1603167"/>
              <a:gd name="connsiteY4" fmla="*/ 447923 h 448005"/>
              <a:gd name="connsiteX5" fmla="*/ 83778 w 1603167"/>
              <a:gd name="connsiteY5" fmla="*/ 443817 h 448005"/>
              <a:gd name="connsiteX6" fmla="*/ 126 w 1603167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87 w 1603128"/>
              <a:gd name="connsiteY0" fmla="*/ 224076 h 448005"/>
              <a:gd name="connsiteX1" fmla="*/ 91230 w 1603128"/>
              <a:gd name="connsiteY1" fmla="*/ 3175 h 448005"/>
              <a:gd name="connsiteX2" fmla="*/ 1337444 w 1603128"/>
              <a:gd name="connsiteY2" fmla="*/ 0 h 448005"/>
              <a:gd name="connsiteX3" fmla="*/ 1603128 w 1603128"/>
              <a:gd name="connsiteY3" fmla="*/ 227584 h 448005"/>
              <a:gd name="connsiteX4" fmla="*/ 1343794 w 1603128"/>
              <a:gd name="connsiteY4" fmla="*/ 447923 h 448005"/>
              <a:gd name="connsiteX5" fmla="*/ 83739 w 1603128"/>
              <a:gd name="connsiteY5" fmla="*/ 443817 h 448005"/>
              <a:gd name="connsiteX6" fmla="*/ 87 w 1603128"/>
              <a:gd name="connsiteY6" fmla="*/ 224076 h 448005"/>
              <a:gd name="connsiteX0" fmla="*/ 74 w 1603115"/>
              <a:gd name="connsiteY0" fmla="*/ 224076 h 449928"/>
              <a:gd name="connsiteX1" fmla="*/ 91217 w 1603115"/>
              <a:gd name="connsiteY1" fmla="*/ 3175 h 449928"/>
              <a:gd name="connsiteX2" fmla="*/ 1337431 w 1603115"/>
              <a:gd name="connsiteY2" fmla="*/ 0 h 449928"/>
              <a:gd name="connsiteX3" fmla="*/ 1603115 w 1603115"/>
              <a:gd name="connsiteY3" fmla="*/ 227584 h 449928"/>
              <a:gd name="connsiteX4" fmla="*/ 1343781 w 1603115"/>
              <a:gd name="connsiteY4" fmla="*/ 447923 h 449928"/>
              <a:gd name="connsiteX5" fmla="*/ 91601 w 1603115"/>
              <a:gd name="connsiteY5" fmla="*/ 449222 h 449928"/>
              <a:gd name="connsiteX6" fmla="*/ 74 w 1603115"/>
              <a:gd name="connsiteY6" fmla="*/ 224076 h 449928"/>
              <a:gd name="connsiteX0" fmla="*/ 86 w 1603127"/>
              <a:gd name="connsiteY0" fmla="*/ 224076 h 449928"/>
              <a:gd name="connsiteX1" fmla="*/ 91229 w 1603127"/>
              <a:gd name="connsiteY1" fmla="*/ 3175 h 449928"/>
              <a:gd name="connsiteX2" fmla="*/ 1337443 w 1603127"/>
              <a:gd name="connsiteY2" fmla="*/ 0 h 449928"/>
              <a:gd name="connsiteX3" fmla="*/ 1603127 w 1603127"/>
              <a:gd name="connsiteY3" fmla="*/ 227584 h 449928"/>
              <a:gd name="connsiteX4" fmla="*/ 1343793 w 1603127"/>
              <a:gd name="connsiteY4" fmla="*/ 447923 h 449928"/>
              <a:gd name="connsiteX5" fmla="*/ 91613 w 1603127"/>
              <a:gd name="connsiteY5" fmla="*/ 449222 h 449928"/>
              <a:gd name="connsiteX6" fmla="*/ 86 w 1603127"/>
              <a:gd name="connsiteY6" fmla="*/ 224076 h 449928"/>
              <a:gd name="connsiteX0" fmla="*/ 86 w 1614309"/>
              <a:gd name="connsiteY0" fmla="*/ 220908 h 446760"/>
              <a:gd name="connsiteX1" fmla="*/ 91229 w 1614309"/>
              <a:gd name="connsiteY1" fmla="*/ 7 h 446760"/>
              <a:gd name="connsiteX2" fmla="*/ 1477616 w 1614309"/>
              <a:gd name="connsiteY2" fmla="*/ 2237 h 446760"/>
              <a:gd name="connsiteX3" fmla="*/ 1603127 w 1614309"/>
              <a:gd name="connsiteY3" fmla="*/ 224416 h 446760"/>
              <a:gd name="connsiteX4" fmla="*/ 1343793 w 1614309"/>
              <a:gd name="connsiteY4" fmla="*/ 444755 h 446760"/>
              <a:gd name="connsiteX5" fmla="*/ 91613 w 1614309"/>
              <a:gd name="connsiteY5" fmla="*/ 446054 h 446760"/>
              <a:gd name="connsiteX6" fmla="*/ 86 w 1614309"/>
              <a:gd name="connsiteY6" fmla="*/ 220908 h 446760"/>
              <a:gd name="connsiteX0" fmla="*/ 86 w 1603127"/>
              <a:gd name="connsiteY0" fmla="*/ 220908 h 446760"/>
              <a:gd name="connsiteX1" fmla="*/ 91229 w 1603127"/>
              <a:gd name="connsiteY1" fmla="*/ 7 h 446760"/>
              <a:gd name="connsiteX2" fmla="*/ 1477616 w 1603127"/>
              <a:gd name="connsiteY2" fmla="*/ 2237 h 446760"/>
              <a:gd name="connsiteX3" fmla="*/ 1603127 w 1603127"/>
              <a:gd name="connsiteY3" fmla="*/ 224416 h 446760"/>
              <a:gd name="connsiteX4" fmla="*/ 1343793 w 1603127"/>
              <a:gd name="connsiteY4" fmla="*/ 444755 h 446760"/>
              <a:gd name="connsiteX5" fmla="*/ 91613 w 1603127"/>
              <a:gd name="connsiteY5" fmla="*/ 446054 h 446760"/>
              <a:gd name="connsiteX6" fmla="*/ 86 w 1603127"/>
              <a:gd name="connsiteY6" fmla="*/ 220908 h 446760"/>
              <a:gd name="connsiteX0" fmla="*/ 86 w 1617920"/>
              <a:gd name="connsiteY0" fmla="*/ 220908 h 450238"/>
              <a:gd name="connsiteX1" fmla="*/ 91229 w 1617920"/>
              <a:gd name="connsiteY1" fmla="*/ 7 h 450238"/>
              <a:gd name="connsiteX2" fmla="*/ 1477616 w 1617920"/>
              <a:gd name="connsiteY2" fmla="*/ 2237 h 450238"/>
              <a:gd name="connsiteX3" fmla="*/ 1603127 w 1617920"/>
              <a:gd name="connsiteY3" fmla="*/ 224416 h 450238"/>
              <a:gd name="connsiteX4" fmla="*/ 1480817 w 1617920"/>
              <a:gd name="connsiteY4" fmla="*/ 450159 h 450238"/>
              <a:gd name="connsiteX5" fmla="*/ 91613 w 1617920"/>
              <a:gd name="connsiteY5" fmla="*/ 446054 h 450238"/>
              <a:gd name="connsiteX6" fmla="*/ 86 w 1617920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4808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477616 w 1603127"/>
              <a:gd name="connsiteY2" fmla="*/ 2237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5082"/>
              <a:gd name="connsiteY0" fmla="*/ 220908 h 450238"/>
              <a:gd name="connsiteX1" fmla="*/ 91229 w 1605082"/>
              <a:gd name="connsiteY1" fmla="*/ 7 h 450238"/>
              <a:gd name="connsiteX2" fmla="*/ 1505966 w 1605082"/>
              <a:gd name="connsiteY2" fmla="*/ 13047 h 450238"/>
              <a:gd name="connsiteX3" fmla="*/ 1603127 w 1605082"/>
              <a:gd name="connsiteY3" fmla="*/ 224416 h 450238"/>
              <a:gd name="connsiteX4" fmla="*/ 1518617 w 1605082"/>
              <a:gd name="connsiteY4" fmla="*/ 450159 h 450238"/>
              <a:gd name="connsiteX5" fmla="*/ 91613 w 1605082"/>
              <a:gd name="connsiteY5" fmla="*/ 446054 h 450238"/>
              <a:gd name="connsiteX6" fmla="*/ 86 w 1605082"/>
              <a:gd name="connsiteY6" fmla="*/ 220908 h 450238"/>
              <a:gd name="connsiteX0" fmla="*/ 86 w 1606127"/>
              <a:gd name="connsiteY0" fmla="*/ 220908 h 450238"/>
              <a:gd name="connsiteX1" fmla="*/ 91229 w 1606127"/>
              <a:gd name="connsiteY1" fmla="*/ 7 h 450238"/>
              <a:gd name="connsiteX2" fmla="*/ 1510691 w 1606127"/>
              <a:gd name="connsiteY2" fmla="*/ 7642 h 450238"/>
              <a:gd name="connsiteX3" fmla="*/ 1603127 w 1606127"/>
              <a:gd name="connsiteY3" fmla="*/ 224416 h 450238"/>
              <a:gd name="connsiteX4" fmla="*/ 1518617 w 1606127"/>
              <a:gd name="connsiteY4" fmla="*/ 450159 h 450238"/>
              <a:gd name="connsiteX5" fmla="*/ 91613 w 1606127"/>
              <a:gd name="connsiteY5" fmla="*/ 446054 h 450238"/>
              <a:gd name="connsiteX6" fmla="*/ 86 w 1606127"/>
              <a:gd name="connsiteY6" fmla="*/ 220908 h 450238"/>
              <a:gd name="connsiteX0" fmla="*/ 86 w 1603127"/>
              <a:gd name="connsiteY0" fmla="*/ 220908 h 450238"/>
              <a:gd name="connsiteX1" fmla="*/ 91229 w 1603127"/>
              <a:gd name="connsiteY1" fmla="*/ 7 h 450238"/>
              <a:gd name="connsiteX2" fmla="*/ 1510691 w 1603127"/>
              <a:gd name="connsiteY2" fmla="*/ 7642 h 450238"/>
              <a:gd name="connsiteX3" fmla="*/ 1603127 w 1603127"/>
              <a:gd name="connsiteY3" fmla="*/ 224416 h 450238"/>
              <a:gd name="connsiteX4" fmla="*/ 1518617 w 1603127"/>
              <a:gd name="connsiteY4" fmla="*/ 450159 h 450238"/>
              <a:gd name="connsiteX5" fmla="*/ 91613 w 1603127"/>
              <a:gd name="connsiteY5" fmla="*/ 446054 h 450238"/>
              <a:gd name="connsiteX6" fmla="*/ 86 w 1603127"/>
              <a:gd name="connsiteY6" fmla="*/ 220908 h 450238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72"/>
              <a:gd name="connsiteY0" fmla="*/ 220908 h 450244"/>
              <a:gd name="connsiteX1" fmla="*/ 91229 w 1603172"/>
              <a:gd name="connsiteY1" fmla="*/ 7 h 450244"/>
              <a:gd name="connsiteX2" fmla="*/ 1510691 w 1603172"/>
              <a:gd name="connsiteY2" fmla="*/ 7642 h 450244"/>
              <a:gd name="connsiteX3" fmla="*/ 1603127 w 1603172"/>
              <a:gd name="connsiteY3" fmla="*/ 224416 h 450244"/>
              <a:gd name="connsiteX4" fmla="*/ 1518617 w 1603172"/>
              <a:gd name="connsiteY4" fmla="*/ 450159 h 450244"/>
              <a:gd name="connsiteX5" fmla="*/ 91613 w 1603172"/>
              <a:gd name="connsiteY5" fmla="*/ 446054 h 450244"/>
              <a:gd name="connsiteX6" fmla="*/ 86 w 1603172"/>
              <a:gd name="connsiteY6" fmla="*/ 220908 h 450244"/>
              <a:gd name="connsiteX0" fmla="*/ 86 w 1603148"/>
              <a:gd name="connsiteY0" fmla="*/ 220908 h 450244"/>
              <a:gd name="connsiteX1" fmla="*/ 91229 w 1603148"/>
              <a:gd name="connsiteY1" fmla="*/ 7 h 450244"/>
              <a:gd name="connsiteX2" fmla="*/ 1510691 w 1603148"/>
              <a:gd name="connsiteY2" fmla="*/ 7642 h 450244"/>
              <a:gd name="connsiteX3" fmla="*/ 1603127 w 1603148"/>
              <a:gd name="connsiteY3" fmla="*/ 224416 h 450244"/>
              <a:gd name="connsiteX4" fmla="*/ 1518617 w 1603148"/>
              <a:gd name="connsiteY4" fmla="*/ 450159 h 450244"/>
              <a:gd name="connsiteX5" fmla="*/ 91613 w 1603148"/>
              <a:gd name="connsiteY5" fmla="*/ 446054 h 450244"/>
              <a:gd name="connsiteX6" fmla="*/ 86 w 1603148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  <a:gd name="connsiteX0" fmla="*/ 86 w 1603167"/>
              <a:gd name="connsiteY0" fmla="*/ 220908 h 450244"/>
              <a:gd name="connsiteX1" fmla="*/ 91229 w 1603167"/>
              <a:gd name="connsiteY1" fmla="*/ 7 h 450244"/>
              <a:gd name="connsiteX2" fmla="*/ 1510691 w 1603167"/>
              <a:gd name="connsiteY2" fmla="*/ 7642 h 450244"/>
              <a:gd name="connsiteX3" fmla="*/ 1603127 w 1603167"/>
              <a:gd name="connsiteY3" fmla="*/ 224416 h 450244"/>
              <a:gd name="connsiteX4" fmla="*/ 1518617 w 1603167"/>
              <a:gd name="connsiteY4" fmla="*/ 450159 h 450244"/>
              <a:gd name="connsiteX5" fmla="*/ 91613 w 1603167"/>
              <a:gd name="connsiteY5" fmla="*/ 446054 h 450244"/>
              <a:gd name="connsiteX6" fmla="*/ 86 w 1603167"/>
              <a:gd name="connsiteY6" fmla="*/ 220908 h 45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3167" h="450244">
                <a:moveTo>
                  <a:pt x="86" y="220908"/>
                </a:moveTo>
                <a:cubicBezTo>
                  <a:pt x="-977" y="70711"/>
                  <a:pt x="41031" y="-811"/>
                  <a:pt x="91229" y="7"/>
                </a:cubicBezTo>
                <a:lnTo>
                  <a:pt x="1510691" y="7642"/>
                </a:lnTo>
                <a:cubicBezTo>
                  <a:pt x="1576862" y="7643"/>
                  <a:pt x="1601552" y="106824"/>
                  <a:pt x="1603127" y="224416"/>
                </a:cubicBezTo>
                <a:cubicBezTo>
                  <a:pt x="1603982" y="329839"/>
                  <a:pt x="1591788" y="453971"/>
                  <a:pt x="1518617" y="450159"/>
                </a:cubicBezTo>
                <a:lnTo>
                  <a:pt x="91613" y="446054"/>
                </a:lnTo>
                <a:cubicBezTo>
                  <a:pt x="40039" y="455427"/>
                  <a:pt x="-2171" y="371056"/>
                  <a:pt x="86" y="220908"/>
                </a:cubicBezTo>
                <a:close/>
              </a:path>
            </a:pathLst>
          </a:custGeom>
          <a:solidFill>
            <a:srgbClr val="1523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Helvetica Neue"/>
                <a:cs typeface="Helvetica Neue"/>
              </a:rPr>
              <a:t>Têtes de pont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331640" y="1484784"/>
            <a:ext cx="73448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IVADO Cointe/Savard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UQAM/LATECE Cointe/Mili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Concordia/CSSE Cointe/</a:t>
            </a:r>
            <a:r>
              <a:rPr lang="fr-FR" b="1" dirty="0" err="1">
                <a:solidFill>
                  <a:srgbClr val="002060"/>
                </a:solidFill>
              </a:rPr>
              <a:t>Guéhéneuc</a:t>
            </a:r>
            <a:endParaRPr lang="fr-FR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 err="1">
                <a:solidFill>
                  <a:srgbClr val="002060"/>
                </a:solidFill>
              </a:rPr>
              <a:t>UdeM</a:t>
            </a:r>
            <a:r>
              <a:rPr lang="fr-FR" b="1" dirty="0">
                <a:solidFill>
                  <a:srgbClr val="002060"/>
                </a:solidFill>
              </a:rPr>
              <a:t>/DIRO Cointe/Sahraoui Cointe/Langlais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Thales/</a:t>
            </a:r>
            <a:r>
              <a:rPr lang="fr-FR" b="1" dirty="0" err="1">
                <a:solidFill>
                  <a:srgbClr val="002060"/>
                </a:solidFill>
              </a:rPr>
              <a:t>CortAIx</a:t>
            </a:r>
            <a:r>
              <a:rPr lang="fr-FR" b="1" dirty="0">
                <a:solidFill>
                  <a:srgbClr val="002060"/>
                </a:solidFill>
              </a:rPr>
              <a:t> Cointe/</a:t>
            </a:r>
            <a:r>
              <a:rPr lang="fr-FR" b="1" dirty="0" err="1">
                <a:solidFill>
                  <a:srgbClr val="002060"/>
                </a:solidFill>
              </a:rPr>
              <a:t>Sadek</a:t>
            </a:r>
            <a:endParaRPr lang="fr-FR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McGill 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CIRRELT ?/</a:t>
            </a:r>
            <a:r>
              <a:rPr lang="fr-FR" b="1" dirty="0" err="1">
                <a:solidFill>
                  <a:srgbClr val="002060"/>
                </a:solidFill>
              </a:rPr>
              <a:t>Trépanier</a:t>
            </a:r>
            <a:endParaRPr lang="fr-FR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GERAD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MILA ?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002060"/>
                </a:solidFill>
              </a:rPr>
              <a:t>….</a:t>
            </a:r>
          </a:p>
          <a:p>
            <a:endParaRPr lang="fr-FR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7126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oir">
  <a:themeElements>
    <a:clrScheme name="Personnalisée 1">
      <a:dk1>
        <a:sysClr val="windowText" lastClr="000000"/>
      </a:dk1>
      <a:lt1>
        <a:sysClr val="window" lastClr="FFFFFF"/>
      </a:lt1>
      <a:dk2>
        <a:srgbClr val="304A6A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6715</TotalTime>
  <Words>399</Words>
  <Application>Microsoft Macintosh PowerPoint</Application>
  <PresentationFormat>Affichage à l'écran (4:3)</PresentationFormat>
  <Paragraphs>100</Paragraphs>
  <Slides>8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Helvetica</vt:lpstr>
      <vt:lpstr>Helvetica Neue</vt:lpstr>
      <vt:lpstr>Wingdings</vt:lpstr>
      <vt:lpstr>Thème Office</vt:lpstr>
      <vt:lpstr>Noir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------</dc:creator>
  <cp:lastModifiedBy>Microsoft Office User</cp:lastModifiedBy>
  <cp:revision>277</cp:revision>
  <cp:lastPrinted>2017-06-30T08:55:19Z</cp:lastPrinted>
  <dcterms:created xsi:type="dcterms:W3CDTF">2018-09-28T10:03:08Z</dcterms:created>
  <dcterms:modified xsi:type="dcterms:W3CDTF">2019-06-26T15:00:00Z</dcterms:modified>
</cp:coreProperties>
</file>